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3825-2535-41FE-B493-AA9DFC415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D23638-04F3-4186-A4E1-ADA6D8FFB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9516B-C80E-480F-8B97-67E4F924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678-977A-4417-8E91-07E19435BBA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3BE17-99C3-4652-8FC0-90D3A6F4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D3204-B815-49CC-9F0A-6514C2A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0E5-DE04-48DD-86CA-0BEE0675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4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05FA5-60C2-4C13-886E-C4283327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E499F-4EFD-4A98-87D0-099BE672A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2FC38-BFAA-44CB-A9BE-F99C24BA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678-977A-4417-8E91-07E19435BBA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73918-0A5B-46BE-B7D2-8D3C9EE7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25BE0-4C84-4AC8-B184-B947D5E7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0E5-DE04-48DD-86CA-0BEE0675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2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F5E7DB-A592-490E-A98A-9B72629E9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770763-C8D8-4105-82E5-D0D957D0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7F34F-767F-4C68-9DAB-BD7B48FF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678-977A-4417-8E91-07E19435BBA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FB404-3A0C-42DC-8097-3B5CDDFD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32707-7013-41D2-8A42-0709719A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0E5-DE04-48DD-86CA-0BEE0675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4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87100-8C54-4D34-97EC-E1DDBF15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EE112-9DBD-4B01-B119-DF4672F1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28F18-E3D8-4EAC-ACA3-AA3EA5C7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678-977A-4417-8E91-07E19435BBA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47330-A518-41E8-B8E9-B816B5B1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AFF14-EDD0-4520-B3EA-534BC9E3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0E5-DE04-48DD-86CA-0BEE0675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5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FB79-91AC-485E-926A-02BC91C9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1677E-2023-451B-B198-DA36B737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07EE2-2BCD-4D43-B59A-41AB8224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678-977A-4417-8E91-07E19435BBA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E740A-D8AC-436F-AED0-8A47143E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003DE-09A1-4EBB-8F0C-7985F15E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0E5-DE04-48DD-86CA-0BEE0675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26CE4-0AE5-4168-AFEA-0F052F6F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7DA26-48AE-457A-9A28-27306BBDD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F7A36-ABFB-4205-A5E0-92E386F2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BFEE87-B6E5-4985-AE28-CA9F1149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678-977A-4417-8E91-07E19435BBA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F117E-D8EA-4E53-8FD5-8175FDAC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64995-DEA9-4F5D-96E9-8176AE08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0E5-DE04-48DD-86CA-0BEE0675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6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17B36-AB20-4B49-956D-71ED5D72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C40C7-360D-468B-B8B4-7A0562B5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E6378-1ACE-4B0B-BB71-87859C6F3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7CF9F3-E679-419F-9206-00A9F7E79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24E8F6-239E-4F23-9C99-F81769A9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56A780-A118-4483-8DE2-B538D7E3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678-977A-4417-8E91-07E19435BBA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071FEF-6E27-44CD-B461-0FCA3B20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90B4B1-C206-46E5-A3E2-4C7D182C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0E5-DE04-48DD-86CA-0BEE0675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0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9D266-2A31-4826-9387-E68E959C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660129-66AA-4633-A3BA-ABF320E6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678-977A-4417-8E91-07E19435BBA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6DC81B-69F5-454A-BCDF-55B275FE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47A339-7172-4C0A-9A50-3297A15E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0E5-DE04-48DD-86CA-0BEE0675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2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6AD65E-1B5F-4840-888D-247BA899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678-977A-4417-8E91-07E19435BBA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BFE23-612F-456A-9C26-333BFA2C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188E7B-119B-415F-BE32-5A13495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0E5-DE04-48DD-86CA-0BEE0675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BBEBC-5C81-422B-BADF-4E70C2FE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F18E7-2A87-4C0C-984F-5BA7088E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E3187-54BF-478D-B744-BA716841D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F9C90-3B0B-4C36-A6F9-FA0E87EA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678-977A-4417-8E91-07E19435BBA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7A97D-4D4B-4A9A-A4FC-8F89FD05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74963-3D6E-4C69-98AF-F921DD1D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0E5-DE04-48DD-86CA-0BEE0675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69F1D-C86C-4C64-928F-EF49D9B3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32479F-E10C-4141-9D2B-BC49E2C6B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6866A3-B743-4195-AAD3-606814F3E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132603-C731-4A7D-A188-ADAC80D1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678-977A-4417-8E91-07E19435BBA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B04CD-9034-4760-8761-8D7AE593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52DF9-0671-4E46-97C5-BAD0F3CE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0E5-DE04-48DD-86CA-0BEE0675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2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B1B378-635E-4AC5-83DD-F1680775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08476-4F2A-4089-8A46-76AE0392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0B297-F251-46F0-ADD8-548CF3912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6678-977A-4417-8E91-07E19435BBA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2F7D6-9B70-4A80-BA97-9EE13C247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8124D-7D31-485E-B3F0-2D4B42B2B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80E5-DE04-48DD-86CA-0BEE0675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1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00A4B2-3DE2-4431-A440-A0E74A23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438150"/>
            <a:ext cx="105822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2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62E79A-0032-461B-8C78-29B9349B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452437"/>
            <a:ext cx="106013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43A301-929A-4E14-A162-57AA5F69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457200"/>
            <a:ext cx="105727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7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065367-6C34-4A50-A9B8-F079616C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38150"/>
            <a:ext cx="105918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1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7D340D-F239-4EE9-BDB9-908CCF5A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47675"/>
            <a:ext cx="105632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9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500A1C-0831-496B-B80B-45D41456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452437"/>
            <a:ext cx="105822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4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57CC71-AF06-4938-A5AB-B3469FB0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566737"/>
            <a:ext cx="105060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1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48DC25-C3E5-4D47-9FBA-3B2E9DBB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442912"/>
            <a:ext cx="106108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429A0A-C5AA-41D1-A5DF-2EF6D171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461962"/>
            <a:ext cx="106013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C436B8-C531-48E0-95F7-968E31726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461962"/>
            <a:ext cx="10610850" cy="59340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36C7FE-D85A-4A92-B5DE-675A8589F60A}"/>
              </a:ext>
            </a:extLst>
          </p:cNvPr>
          <p:cNvSpPr txBox="1"/>
          <p:nvPr/>
        </p:nvSpPr>
        <p:spPr>
          <a:xfrm>
            <a:off x="248574" y="9263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Keys</a:t>
            </a:r>
            <a:r>
              <a:rPr lang="zh-CN" altLang="en-US" dirty="0"/>
              <a:t>的通用操作</a:t>
            </a:r>
          </a:p>
        </p:txBody>
      </p:sp>
    </p:spTree>
    <p:extLst>
      <p:ext uri="{BB962C8B-B14F-4D97-AF65-F5344CB8AC3E}">
        <p14:creationId xmlns:p14="http://schemas.microsoft.com/office/powerpoint/2010/main" val="372690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648E1F-20CA-43AE-A7BF-1FC5AD51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466725"/>
            <a:ext cx="106108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2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C009C9-005E-4403-B9BE-73998D1E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95300"/>
            <a:ext cx="10591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7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363DE1-8A81-4821-9346-BA592BF0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442912"/>
            <a:ext cx="106108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8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</Words>
  <Application>Microsoft Office PowerPoint</Application>
  <PresentationFormat>宽屏</PresentationFormat>
  <Paragraphs>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QIANG</dc:creator>
  <cp:lastModifiedBy>ZHANG QIANG</cp:lastModifiedBy>
  <cp:revision>17</cp:revision>
  <dcterms:created xsi:type="dcterms:W3CDTF">2020-07-22T06:20:18Z</dcterms:created>
  <dcterms:modified xsi:type="dcterms:W3CDTF">2020-07-22T07:04:02Z</dcterms:modified>
</cp:coreProperties>
</file>