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8e85c7af8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8e85c7af8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8e85c7af8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8e85c7af8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8e85c7af8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8e85c7af8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8e85c7af8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8e85c7af8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8e85c7af8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8e85c7af8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8e85c7af8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8e85c7af8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9071612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9071612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stcountries.com/v3.1/all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88650" y="1359400"/>
            <a:ext cx="59667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World Data Visualization</a:t>
            </a:r>
            <a:endParaRPr sz="4000"/>
          </a:p>
        </p:txBody>
      </p:sp>
      <p:sp>
        <p:nvSpPr>
          <p:cNvPr id="129" name="Google Shape;129;p13"/>
          <p:cNvSpPr txBox="1"/>
          <p:nvPr/>
        </p:nvSpPr>
        <p:spPr>
          <a:xfrm>
            <a:off x="2046750" y="3137650"/>
            <a:ext cx="50505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Ken Kakhramon Talibjanov, Summer Harik, Michael Lohr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https://restcountries.com/v3.1/all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Wide variety of public data describing 250 countries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775" y="845601"/>
            <a:ext cx="2993400" cy="36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Information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SQL Database houses the data for planning/visualization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cleaning with python and 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Displays Leaflet charts/maps built from data gathered through web scraping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unique views with user-driven interaction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Statistics library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775" y="1403295"/>
            <a:ext cx="3431074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263" y="2375820"/>
            <a:ext cx="2984107" cy="234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Pie Charts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556725" y="1800200"/>
            <a:ext cx="2763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percentage of population by region and subregion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Dropdown menu </a:t>
            </a:r>
            <a:r>
              <a:rPr lang="en"/>
              <a:t>allows user to switch between each region’s subregions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Asia has the biggest share of the world’s population</a:t>
            </a:r>
            <a:endParaRPr/>
          </a:p>
          <a:p>
            <a:pPr indent="-298449" lvl="1" marL="10058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Southern Asia is the largest subregion within Asia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Antarctic has the smallest share of the world’s population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000" y="1800200"/>
            <a:ext cx="5256148" cy="190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Information Map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990725"/>
            <a:ext cx="2958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Map of the world with pin markers color-coded by continent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Locations based on coordinates contained in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information available upon clicking the markers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025" y="1411950"/>
            <a:ext cx="3937751" cy="32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486733"/>
            <a:ext cx="7414700" cy="3951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Bubble Map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990725"/>
            <a:ext cx="3132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Map of the </a:t>
            </a:r>
            <a:r>
              <a:rPr lang="en"/>
              <a:t>world</a:t>
            </a:r>
            <a:r>
              <a:rPr lang="en"/>
              <a:t> displaying circle markers which have radii based on population and colors based on land area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Locations based on coordinates contained in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Population and area information available upon clicking the markers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Largest/Smallest: Russia/Vatican City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Most/Least People: China/Vatican City</a:t>
            </a:r>
            <a:endParaRPr sz="10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450" y="1472650"/>
            <a:ext cx="4888250" cy="31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Questions/Comments?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