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C90B4-21C4-4BBA-AC14-E65983F9C99F}" v="15" dt="2023-07-26T01:06:02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olfo Linarez" userId="1ef18a8fe3bb5161" providerId="LiveId" clId="{48CC90B4-21C4-4BBA-AC14-E65983F9C99F}"/>
    <pc:docChg chg="undo custSel addSld delSld modSld modMainMaster">
      <pc:chgData name="Adolfo Linarez" userId="1ef18a8fe3bb5161" providerId="LiveId" clId="{48CC90B4-21C4-4BBA-AC14-E65983F9C99F}" dt="2023-07-26T01:08:17.636" v="99"/>
      <pc:docMkLst>
        <pc:docMk/>
      </pc:docMkLst>
      <pc:sldChg chg="modSp mod">
        <pc:chgData name="Adolfo Linarez" userId="1ef18a8fe3bb5161" providerId="LiveId" clId="{48CC90B4-21C4-4BBA-AC14-E65983F9C99F}" dt="2023-07-26T01:03:28.484" v="49"/>
        <pc:sldMkLst>
          <pc:docMk/>
          <pc:sldMk cId="0" sldId="256"/>
        </pc:sldMkLst>
        <pc:spChg chg="mod">
          <ac:chgData name="Adolfo Linarez" userId="1ef18a8fe3bb5161" providerId="LiveId" clId="{48CC90B4-21C4-4BBA-AC14-E65983F9C99F}" dt="2023-07-26T01:03:28.484" v="49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1:43.904" v="34" actId="1076"/>
          <ac:spMkLst>
            <pc:docMk/>
            <pc:sldMk cId="0" sldId="256"/>
            <ac:spMk id="129" creationId="{00000000-0000-0000-0000-000000000000}"/>
          </ac:spMkLst>
        </pc:spChg>
      </pc:sldChg>
      <pc:sldChg chg="addSp modSp mod setBg modNotes">
        <pc:chgData name="Adolfo Linarez" userId="1ef18a8fe3bb5161" providerId="LiveId" clId="{48CC90B4-21C4-4BBA-AC14-E65983F9C99F}" dt="2023-07-26T01:07:03.324" v="85" actId="1076"/>
        <pc:sldMkLst>
          <pc:docMk/>
          <pc:sldMk cId="0" sldId="257"/>
        </pc:sldMkLst>
        <pc:spChg chg="mo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35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3" creationId="{9F4444CE-BC8D-4D61-B303-4C05614E62AB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5" creationId="{62423CA5-E2E1-4789-B759-9906C1C94063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7" creationId="{73772B81-181F-48B7-8826-4D9686D15DF5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9" creationId="{B2205F6E-03C6-4E92-877C-E2482F6599AA}"/>
          </ac:spMkLst>
        </pc:spChg>
        <pc:grpChg chg="add">
          <ac:chgData name="Adolfo Linarez" userId="1ef18a8fe3bb5161" providerId="LiveId" clId="{48CC90B4-21C4-4BBA-AC14-E65983F9C99F}" dt="2023-07-26T01:06:47.488" v="84" actId="26606"/>
          <ac:grpSpMkLst>
            <pc:docMk/>
            <pc:sldMk cId="0" sldId="257"/>
            <ac:grpSpMk id="141" creationId="{1F2B4773-3207-44CC-B7AC-892B70498211}"/>
          </ac:grpSpMkLst>
        </pc:grpChg>
        <pc:picChg chg="mod">
          <ac:chgData name="Adolfo Linarez" userId="1ef18a8fe3bb5161" providerId="LiveId" clId="{48CC90B4-21C4-4BBA-AC14-E65983F9C99F}" dt="2023-07-26T01:07:03.324" v="85" actId="1076"/>
          <ac:picMkLst>
            <pc:docMk/>
            <pc:sldMk cId="0" sldId="257"/>
            <ac:picMk id="136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26.314" v="91" actId="1076"/>
        <pc:sldMkLst>
          <pc:docMk/>
          <pc:sldMk cId="0" sldId="258"/>
        </pc:sldMkLst>
        <pc:spChg chg="mod">
          <ac:chgData name="Adolfo Linarez" userId="1ef18a8fe3bb5161" providerId="LiveId" clId="{48CC90B4-21C4-4BBA-AC14-E65983F9C99F}" dt="2023-07-26T01:07:19.218" v="88" actId="14100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09.835" v="86" actId="26606"/>
          <ac:spMkLst>
            <pc:docMk/>
            <pc:sldMk cId="0" sldId="258"/>
            <ac:spMk id="142" creationId="{00000000-0000-0000-0000-000000000000}"/>
          </ac:spMkLst>
        </pc:spChg>
        <pc:grpChg chg="add">
          <ac:chgData name="Adolfo Linarez" userId="1ef18a8fe3bb5161" providerId="LiveId" clId="{48CC90B4-21C4-4BBA-AC14-E65983F9C99F}" dt="2023-07-26T01:07:09.835" v="86" actId="26606"/>
          <ac:grpSpMkLst>
            <pc:docMk/>
            <pc:sldMk cId="0" sldId="258"/>
            <ac:grpSpMk id="149" creationId="{0884F175-9D23-496E-80AC-F3D2FD541092}"/>
          </ac:grpSpMkLst>
        </pc:grpChg>
        <pc:picChg chg="mod">
          <ac:chgData name="Adolfo Linarez" userId="1ef18a8fe3bb5161" providerId="LiveId" clId="{48CC90B4-21C4-4BBA-AC14-E65983F9C99F}" dt="2023-07-26T01:07:26.314" v="91" actId="1076"/>
          <ac:picMkLst>
            <pc:docMk/>
            <pc:sldMk cId="0" sldId="258"/>
            <ac:picMk id="143" creationId="{00000000-0000-0000-0000-000000000000}"/>
          </ac:picMkLst>
        </pc:picChg>
        <pc:picChg chg="mod">
          <ac:chgData name="Adolfo Linarez" userId="1ef18a8fe3bb5161" providerId="LiveId" clId="{48CC90B4-21C4-4BBA-AC14-E65983F9C99F}" dt="2023-07-26T01:07:09.835" v="86" actId="26606"/>
          <ac:picMkLst>
            <pc:docMk/>
            <pc:sldMk cId="0" sldId="258"/>
            <ac:picMk id="144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33.260" v="93" actId="27636"/>
        <pc:sldMkLst>
          <pc:docMk/>
          <pc:sldMk cId="0" sldId="259"/>
        </pc:sldMkLst>
        <pc:spChg chg="mo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33.260" v="93" actId="27636"/>
          <ac:spMkLst>
            <pc:docMk/>
            <pc:sldMk cId="0" sldId="259"/>
            <ac:spMk id="150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68" creationId="{9F4444CE-BC8D-4D61-B303-4C05614E62AB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0" creationId="{62423CA5-E2E1-4789-B759-9906C1C94063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2" creationId="{73772B81-181F-48B7-8826-4D9686D15DF5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4" creationId="{B2205F6E-03C6-4E92-877C-E2482F6599AA}"/>
          </ac:spMkLst>
        </pc:spChg>
        <pc:grpChg chg="add">
          <ac:chgData name="Adolfo Linarez" userId="1ef18a8fe3bb5161" providerId="LiveId" clId="{48CC90B4-21C4-4BBA-AC14-E65983F9C99F}" dt="2023-07-26T01:07:33.242" v="92" actId="26606"/>
          <ac:grpSpMkLst>
            <pc:docMk/>
            <pc:sldMk cId="0" sldId="259"/>
            <ac:grpSpMk id="156" creationId="{1F2B4773-3207-44CC-B7AC-892B70498211}"/>
          </ac:grpSpMkLst>
        </pc:grpChg>
        <pc:picChg chg="mod">
          <ac:chgData name="Adolfo Linarez" userId="1ef18a8fe3bb5161" providerId="LiveId" clId="{48CC90B4-21C4-4BBA-AC14-E65983F9C99F}" dt="2023-07-26T01:07:33.242" v="92" actId="26606"/>
          <ac:picMkLst>
            <pc:docMk/>
            <pc:sldMk cId="0" sldId="259"/>
            <ac:picMk id="151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40.698" v="94" actId="26606"/>
        <pc:sldMkLst>
          <pc:docMk/>
          <pc:sldMk cId="0" sldId="260"/>
        </pc:sldMkLst>
        <pc:spChg chg="mo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56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57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79" creationId="{3F088236-D655-4F88-B238-E16762358025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1" creationId="{3DAC0C92-199E-475C-9390-119A9B027276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3" creationId="{C4CFB339-0ED8-4FE2-9EF1-6D1375B8499B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5" creationId="{31896C80-2069-4431-9C19-83B91373449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7" creationId="{BF120A21-0841-4823-B0C4-28AEBCEF9B78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9" creationId="{DBB05BAE-BBD3-4289-899F-A6851503C6B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91" creationId="{9874D11C-36F5-4BBE-A490-019A54E953B0}"/>
          </ac:spMkLst>
        </pc:spChg>
        <pc:grpChg chg="add">
          <ac:chgData name="Adolfo Linarez" userId="1ef18a8fe3bb5161" providerId="LiveId" clId="{48CC90B4-21C4-4BBA-AC14-E65983F9C99F}" dt="2023-07-26T01:07:40.698" v="94" actId="26606"/>
          <ac:grpSpMkLst>
            <pc:docMk/>
            <pc:sldMk cId="0" sldId="260"/>
            <ac:grpSpMk id="163" creationId="{10BE40E3-5550-4CDD-B4FD-387C33EBF157}"/>
          </ac:grpSpMkLst>
        </pc:grpChg>
        <pc:picChg chg="mod ord">
          <ac:chgData name="Adolfo Linarez" userId="1ef18a8fe3bb5161" providerId="LiveId" clId="{48CC90B4-21C4-4BBA-AC14-E65983F9C99F}" dt="2023-07-26T01:07:40.698" v="94" actId="26606"/>
          <ac:picMkLst>
            <pc:docMk/>
            <pc:sldMk cId="0" sldId="260"/>
            <ac:picMk id="158" creationId="{00000000-0000-0000-0000-000000000000}"/>
          </ac:picMkLst>
        </pc:picChg>
        <pc:cxnChg chg="add">
          <ac:chgData name="Adolfo Linarez" userId="1ef18a8fe3bb5161" providerId="LiveId" clId="{48CC90B4-21C4-4BBA-AC14-E65983F9C99F}" dt="2023-07-26T01:07:40.698" v="94" actId="26606"/>
          <ac:cxnSpMkLst>
            <pc:docMk/>
            <pc:sldMk cId="0" sldId="260"/>
            <ac:cxnSpMk id="175" creationId="{64FA5DFF-7FE6-4855-84E6-DFA78EE978BD}"/>
          </ac:cxnSpMkLst>
        </pc:cxnChg>
        <pc:cxnChg chg="add">
          <ac:chgData name="Adolfo Linarez" userId="1ef18a8fe3bb5161" providerId="LiveId" clId="{48CC90B4-21C4-4BBA-AC14-E65983F9C99F}" dt="2023-07-26T01:07:40.698" v="94" actId="26606"/>
          <ac:cxnSpMkLst>
            <pc:docMk/>
            <pc:sldMk cId="0" sldId="260"/>
            <ac:cxnSpMk id="177" creationId="{2AFD8CBA-54A3-4363-991B-B9C631BBFA74}"/>
          </ac:cxnSpMkLst>
        </pc:cxnChg>
      </pc:sldChg>
      <pc:sldChg chg="modSp mod modNotes">
        <pc:chgData name="Adolfo Linarez" userId="1ef18a8fe3bb5161" providerId="LiveId" clId="{48CC90B4-21C4-4BBA-AC14-E65983F9C99F}" dt="2023-07-26T01:07:50.837" v="95" actId="1076"/>
        <pc:sldMkLst>
          <pc:docMk/>
          <pc:sldMk cId="0" sldId="261"/>
        </pc:sldMkLst>
        <pc:spChg chg="mod">
          <ac:chgData name="Adolfo Linarez" userId="1ef18a8fe3bb5161" providerId="LiveId" clId="{48CC90B4-21C4-4BBA-AC14-E65983F9C99F}" dt="2023-07-26T00:59:17.904" v="20"/>
          <ac:spMkLst>
            <pc:docMk/>
            <pc:sldMk cId="0" sldId="261"/>
            <ac:spMk id="163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0:59:17.904" v="20"/>
          <ac:spMkLst>
            <pc:docMk/>
            <pc:sldMk cId="0" sldId="261"/>
            <ac:spMk id="164" creationId="{00000000-0000-0000-0000-000000000000}"/>
          </ac:spMkLst>
        </pc:spChg>
        <pc:picChg chg="mod">
          <ac:chgData name="Adolfo Linarez" userId="1ef18a8fe3bb5161" providerId="LiveId" clId="{48CC90B4-21C4-4BBA-AC14-E65983F9C99F}" dt="2023-07-26T01:07:50.837" v="95" actId="1076"/>
          <ac:picMkLst>
            <pc:docMk/>
            <pc:sldMk cId="0" sldId="261"/>
            <ac:picMk id="165" creationId="{00000000-0000-0000-0000-000000000000}"/>
          </ac:picMkLst>
        </pc:picChg>
      </pc:sldChg>
      <pc:sldChg chg="addSp modSp mod setBg">
        <pc:chgData name="Adolfo Linarez" userId="1ef18a8fe3bb5161" providerId="LiveId" clId="{48CC90B4-21C4-4BBA-AC14-E65983F9C99F}" dt="2023-07-26T01:08:04.514" v="97" actId="27636"/>
        <pc:sldMkLst>
          <pc:docMk/>
          <pc:sldMk cId="0" sldId="262"/>
        </pc:sldMkLst>
        <pc:spChg chg="mod">
          <ac:chgData name="Adolfo Linarez" userId="1ef18a8fe3bb5161" providerId="LiveId" clId="{48CC90B4-21C4-4BBA-AC14-E65983F9C99F}" dt="2023-07-26T01:08:04.488" v="96" actId="26606"/>
          <ac:spMkLst>
            <pc:docMk/>
            <pc:sldMk cId="0" sldId="262"/>
            <ac:spMk id="170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8:04.514" v="97" actId="27636"/>
          <ac:spMkLst>
            <pc:docMk/>
            <pc:sldMk cId="0" sldId="262"/>
            <ac:spMk id="171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8:04.488" v="96" actId="26606"/>
          <ac:spMkLst>
            <pc:docMk/>
            <pc:sldMk cId="0" sldId="262"/>
            <ac:spMk id="188" creationId="{3BCB5F6A-9EB0-40B0-9D13-3023E9A20508}"/>
          </ac:spMkLst>
        </pc:spChg>
        <pc:grpChg chg="add">
          <ac:chgData name="Adolfo Linarez" userId="1ef18a8fe3bb5161" providerId="LiveId" clId="{48CC90B4-21C4-4BBA-AC14-E65983F9C99F}" dt="2023-07-26T01:08:04.488" v="96" actId="26606"/>
          <ac:grpSpMkLst>
            <pc:docMk/>
            <pc:sldMk cId="0" sldId="262"/>
            <ac:grpSpMk id="176" creationId="{10BE40E3-5550-4CDD-B4FD-387C33EBF157}"/>
          </ac:grpSpMkLst>
        </pc:grpChg>
        <pc:picChg chg="mod">
          <ac:chgData name="Adolfo Linarez" userId="1ef18a8fe3bb5161" providerId="LiveId" clId="{48CC90B4-21C4-4BBA-AC14-E65983F9C99F}" dt="2023-07-26T01:08:04.488" v="96" actId="26606"/>
          <ac:picMkLst>
            <pc:docMk/>
            <pc:sldMk cId="0" sldId="262"/>
            <ac:picMk id="3" creationId="{1882081E-F585-E6A1-9A4C-15B2863D5F1F}"/>
          </ac:picMkLst>
        </pc:picChg>
      </pc:sldChg>
      <pc:sldChg chg="addSp delSp modSp mod setBg addAnim delAnim setClrOvrMap modNotes">
        <pc:chgData name="Adolfo Linarez" userId="1ef18a8fe3bb5161" providerId="LiveId" clId="{48CC90B4-21C4-4BBA-AC14-E65983F9C99F}" dt="2023-07-26T01:08:17.636" v="99"/>
        <pc:sldMkLst>
          <pc:docMk/>
          <pc:sldMk cId="0" sldId="263"/>
        </pc:sldMkLst>
        <pc:spChg chg="mod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77" creationId="{00000000-0000-0000-0000-000000000000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94" creationId="{2783C067-F8BF-4755-B516-8A0CD74CF60C}"/>
          </ac:spMkLst>
        </pc:spChg>
        <pc:spChg chg="add del">
          <ac:chgData name="Adolfo Linarez" userId="1ef18a8fe3bb5161" providerId="LiveId" clId="{48CC90B4-21C4-4BBA-AC14-E65983F9C99F}" dt="2023-07-26T01:05:43.931" v="69" actId="26606"/>
          <ac:spMkLst>
            <pc:docMk/>
            <pc:sldMk cId="0" sldId="263"/>
            <ac:spMk id="196" creationId="{5A7802B6-FF37-40CF-A7E2-6F2A0D9A91EF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98" creationId="{549A2DAB-B431-487D-95AD-BB0FECB49E57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10" creationId="{2ED796EC-E7FF-46DB-B912-FB08BF12AA6E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13" creationId="{0819F787-32B4-46A8-BC57-C6571BCEE243}"/>
          </ac:spMkLst>
        </pc:spChg>
        <pc:spChg chg="add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30" creationId="{27577DEC-D9A5-404D-9789-702F4319BEC8}"/>
          </ac:spMkLst>
        </pc:spChg>
        <pc:grpChg chg="add del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182" creationId="{76582886-877C-4AEC-A77F-8055EB9A0CF9}"/>
          </ac:grpSpMkLst>
        </pc:grpChg>
        <pc:grpChg chg="add del">
          <ac:chgData name="Adolfo Linarez" userId="1ef18a8fe3bb5161" providerId="LiveId" clId="{48CC90B4-21C4-4BBA-AC14-E65983F9C99F}" dt="2023-07-26T01:05:47.241" v="72" actId="26606"/>
          <ac:grpSpMkLst>
            <pc:docMk/>
            <pc:sldMk cId="0" sldId="263"/>
            <ac:grpSpMk id="183" creationId="{88C9B83F-64CD-41C1-925F-A08801FFD0BD}"/>
          </ac:grpSpMkLst>
        </pc:grpChg>
        <pc:grpChg chg="add del">
          <ac:chgData name="Adolfo Linarez" userId="1ef18a8fe3bb5161" providerId="LiveId" clId="{48CC90B4-21C4-4BBA-AC14-E65983F9C99F}" dt="2023-07-26T01:05:43.931" v="69" actId="26606"/>
          <ac:grpSpMkLst>
            <pc:docMk/>
            <pc:sldMk cId="0" sldId="263"/>
            <ac:grpSpMk id="184" creationId="{B4DE830A-B531-4A3B-96F6-0ECE88B08555}"/>
          </ac:grpSpMkLst>
        </pc:grpChg>
        <pc:grpChg chg="add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218" creationId="{28460BD8-AE3F-4AC9-9D0B-717052AA5D3A}"/>
          </ac:grpSpMkLst>
        </pc:grpChg>
        <pc:grpChg chg="add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232" creationId="{CEEA9366-CEA8-4F23-B065-4337F0D836FE}"/>
          </ac:grpSpMkLst>
        </pc:grpChg>
        <pc:picChg chg="add del">
          <ac:chgData name="Adolfo Linarez" userId="1ef18a8fe3bb5161" providerId="LiveId" clId="{48CC90B4-21C4-4BBA-AC14-E65983F9C99F}" dt="2023-07-26T01:05:47.241" v="72" actId="26606"/>
          <ac:picMkLst>
            <pc:docMk/>
            <pc:sldMk cId="0" sldId="263"/>
            <ac:picMk id="179" creationId="{2DB3E2FC-7617-56F8-3B83-90F9CDBBC9EF}"/>
          </ac:picMkLst>
        </pc:picChg>
        <pc:picChg chg="add del">
          <ac:chgData name="Adolfo Linarez" userId="1ef18a8fe3bb5161" providerId="LiveId" clId="{48CC90B4-21C4-4BBA-AC14-E65983F9C99F}" dt="2023-07-26T01:05:43.931" v="69" actId="26606"/>
          <ac:picMkLst>
            <pc:docMk/>
            <pc:sldMk cId="0" sldId="263"/>
            <ac:picMk id="181" creationId="{E6EAD698-98CB-9C6A-5CFC-3F5889AB8C5D}"/>
          </ac:picMkLst>
        </pc:picChg>
        <pc:cxnChg chg="add del">
          <ac:chgData name="Adolfo Linarez" userId="1ef18a8fe3bb5161" providerId="LiveId" clId="{48CC90B4-21C4-4BBA-AC14-E65983F9C99F}" dt="2023-07-26T01:08:17.635" v="98" actId="26606"/>
          <ac:cxnSpMkLst>
            <pc:docMk/>
            <pc:sldMk cId="0" sldId="263"/>
            <ac:cxnSpMk id="211" creationId="{C5ECDEE1-7093-418F-9CF5-24EEB115C1C1}"/>
          </ac:cxnSpMkLst>
        </pc:cxnChg>
        <pc:cxnChg chg="add del">
          <ac:chgData name="Adolfo Linarez" userId="1ef18a8fe3bb5161" providerId="LiveId" clId="{48CC90B4-21C4-4BBA-AC14-E65983F9C99F}" dt="2023-07-26T01:08:17.635" v="98" actId="26606"/>
          <ac:cxnSpMkLst>
            <pc:docMk/>
            <pc:sldMk cId="0" sldId="263"/>
            <ac:cxnSpMk id="212" creationId="{045062AF-EB11-4651-BC4A-4DA21768DE8E}"/>
          </ac:cxnSpMkLst>
        </pc:cxnChg>
      </pc:sldChg>
      <pc:sldChg chg="addSp delSp modSp new del mod">
        <pc:chgData name="Adolfo Linarez" userId="1ef18a8fe3bb5161" providerId="LiveId" clId="{48CC90B4-21C4-4BBA-AC14-E65983F9C99F}" dt="2023-07-26T00:59:06.606" v="15" actId="47"/>
        <pc:sldMkLst>
          <pc:docMk/>
          <pc:sldMk cId="1668160399" sldId="264"/>
        </pc:sldMkLst>
        <pc:spChg chg="del">
          <ac:chgData name="Adolfo Linarez" userId="1ef18a8fe3bb5161" providerId="LiveId" clId="{48CC90B4-21C4-4BBA-AC14-E65983F9C99F}" dt="2023-07-26T00:49:07.569" v="4" actId="478"/>
          <ac:spMkLst>
            <pc:docMk/>
            <pc:sldMk cId="1668160399" sldId="264"/>
            <ac:spMk id="2" creationId="{E28688B5-46CD-7A24-ECFD-38BCF16D3958}"/>
          </ac:spMkLst>
        </pc:spChg>
        <pc:spChg chg="del">
          <ac:chgData name="Adolfo Linarez" userId="1ef18a8fe3bb5161" providerId="LiveId" clId="{48CC90B4-21C4-4BBA-AC14-E65983F9C99F}" dt="2023-07-26T00:49:09.124" v="5" actId="478"/>
          <ac:spMkLst>
            <pc:docMk/>
            <pc:sldMk cId="1668160399" sldId="264"/>
            <ac:spMk id="3" creationId="{41D50CDF-A821-5F6A-756B-DBFE1B703FC9}"/>
          </ac:spMkLst>
        </pc:spChg>
        <pc:picChg chg="add mod">
          <ac:chgData name="Adolfo Linarez" userId="1ef18a8fe3bb5161" providerId="LiveId" clId="{48CC90B4-21C4-4BBA-AC14-E65983F9C99F}" dt="2023-07-26T00:49:16.194" v="6" actId="14100"/>
          <ac:picMkLst>
            <pc:docMk/>
            <pc:sldMk cId="1668160399" sldId="264"/>
            <ac:picMk id="5" creationId="{AA891DC7-05B3-5595-E7A7-8BD5444C9A71}"/>
          </ac:picMkLst>
        </pc:picChg>
      </pc:sldChg>
      <pc:sldChg chg="addSp delSp modSp new del mod">
        <pc:chgData name="Adolfo Linarez" userId="1ef18a8fe3bb5161" providerId="LiveId" clId="{48CC90B4-21C4-4BBA-AC14-E65983F9C99F}" dt="2023-07-26T00:59:07.433" v="16" actId="47"/>
        <pc:sldMkLst>
          <pc:docMk/>
          <pc:sldMk cId="128495835" sldId="265"/>
        </pc:sldMkLst>
        <pc:spChg chg="del">
          <ac:chgData name="Adolfo Linarez" userId="1ef18a8fe3bb5161" providerId="LiveId" clId="{48CC90B4-21C4-4BBA-AC14-E65983F9C99F}" dt="2023-07-26T00:50:35.431" v="8" actId="478"/>
          <ac:spMkLst>
            <pc:docMk/>
            <pc:sldMk cId="128495835" sldId="265"/>
            <ac:spMk id="2" creationId="{8ED63A2D-7636-DD7F-2AD2-7D587C070E20}"/>
          </ac:spMkLst>
        </pc:spChg>
        <pc:spChg chg="del">
          <ac:chgData name="Adolfo Linarez" userId="1ef18a8fe3bb5161" providerId="LiveId" clId="{48CC90B4-21C4-4BBA-AC14-E65983F9C99F}" dt="2023-07-26T00:50:36.925" v="9" actId="478"/>
          <ac:spMkLst>
            <pc:docMk/>
            <pc:sldMk cId="128495835" sldId="265"/>
            <ac:spMk id="3" creationId="{FB1B21B6-EA0C-2352-B4BF-FF7D12731C3E}"/>
          </ac:spMkLst>
        </pc:spChg>
        <pc:spChg chg="add del mod">
          <ac:chgData name="Adolfo Linarez" userId="1ef18a8fe3bb5161" providerId="LiveId" clId="{48CC90B4-21C4-4BBA-AC14-E65983F9C99F}" dt="2023-07-26T00:51:14.052" v="14" actId="478"/>
          <ac:spMkLst>
            <pc:docMk/>
            <pc:sldMk cId="128495835" sldId="265"/>
            <ac:spMk id="5" creationId="{155BA249-2CDE-E09C-7B48-167EB263BD67}"/>
          </ac:spMkLst>
        </pc:spChg>
      </pc:sldChg>
      <pc:sldMasterChg chg="modSldLayout">
        <pc:chgData name="Adolfo Linarez" userId="1ef18a8fe3bb5161" providerId="LiveId" clId="{48CC90B4-21C4-4BBA-AC14-E65983F9C99F}" dt="2023-07-26T00:59:15.414" v="17"/>
        <pc:sldMasterMkLst>
          <pc:docMk/>
          <pc:sldMasterMk cId="189693814" sldId="2147483660"/>
        </pc:sldMasterMkLst>
        <pc:sldLayoutChg chg="delSp">
          <pc:chgData name="Adolfo Linarez" userId="1ef18a8fe3bb5161" providerId="LiveId" clId="{48CC90B4-21C4-4BBA-AC14-E65983F9C99F}" dt="2023-07-26T00:59:15.414" v="17"/>
          <pc:sldLayoutMkLst>
            <pc:docMk/>
            <pc:sldMasterMk cId="189693814" sldId="2147483660"/>
            <pc:sldLayoutMk cId="3936024962" sldId="2147483677"/>
          </pc:sldLayoutMkLst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0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1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2" creationId="{00000000-0000-0000-0000-000000000000}"/>
            </ac:spMkLst>
          </pc:spChg>
        </pc:sldLayoutChg>
        <pc:sldLayoutChg chg="delSp">
          <pc:chgData name="Adolfo Linarez" userId="1ef18a8fe3bb5161" providerId="LiveId" clId="{48CC90B4-21C4-4BBA-AC14-E65983F9C99F}" dt="2023-07-26T00:59:15.414" v="17"/>
          <pc:sldLayoutMkLst>
            <pc:docMk/>
            <pc:sldMasterMk cId="189693814" sldId="2147483660"/>
            <pc:sldLayoutMk cId="3698445045" sldId="2147483678"/>
          </pc:sldLayoutMkLst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78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79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84" creationId="{00000000-0000-0000-0000-000000000000}"/>
            </ac:spMkLst>
          </pc:s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0" creationId="{00000000-0000-0000-0000-000000000000}"/>
            </ac:grpSpMkLst>
          </pc:gr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5" creationId="{00000000-0000-0000-0000-000000000000}"/>
            </ac:grpSpMkLst>
          </pc:gr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9" creationId="{00000000-0000-0000-0000-000000000000}"/>
            </ac:grpSpMkLst>
          </pc:grpChg>
        </pc:sldLayoutChg>
      </pc:sldMasterChg>
    </pc:docChg>
  </pc:docChgLst>
  <pc:docChgLst>
    <pc:chgData name="Nelson Linarez" userId="73a424aa0dbfbcb4" providerId="LiveId" clId="{181C7474-A5D7-4624-82D8-40158F6A7E7E}"/>
    <pc:docChg chg="custSel modSld">
      <pc:chgData name="Nelson Linarez" userId="73a424aa0dbfbcb4" providerId="LiveId" clId="{181C7474-A5D7-4624-82D8-40158F6A7E7E}" dt="2023-07-26T01:31:13.930" v="226" actId="20577"/>
      <pc:docMkLst>
        <pc:docMk/>
      </pc:docMkLst>
      <pc:sldChg chg="modSp mod">
        <pc:chgData name="Nelson Linarez" userId="73a424aa0dbfbcb4" providerId="LiveId" clId="{181C7474-A5D7-4624-82D8-40158F6A7E7E}" dt="2023-07-21T00:05:31.190" v="58" actId="113"/>
        <pc:sldMkLst>
          <pc:docMk/>
          <pc:sldMk cId="0" sldId="256"/>
        </pc:sldMkLst>
        <pc:spChg chg="mod">
          <ac:chgData name="Nelson Linarez" userId="73a424aa0dbfbcb4" providerId="LiveId" clId="{181C7474-A5D7-4624-82D8-40158F6A7E7E}" dt="2023-07-21T00:05:31.190" v="58" actId="113"/>
          <ac:spMkLst>
            <pc:docMk/>
            <pc:sldMk cId="0" sldId="256"/>
            <ac:spMk id="129" creationId="{00000000-0000-0000-0000-000000000000}"/>
          </ac:spMkLst>
        </pc:spChg>
      </pc:sldChg>
      <pc:sldChg chg="modSp mod">
        <pc:chgData name="Nelson Linarez" userId="73a424aa0dbfbcb4" providerId="LiveId" clId="{181C7474-A5D7-4624-82D8-40158F6A7E7E}" dt="2023-07-26T01:29:15.012" v="213" actId="20577"/>
        <pc:sldMkLst>
          <pc:docMk/>
          <pc:sldMk cId="0" sldId="258"/>
        </pc:sldMkLst>
        <pc:spChg chg="mod">
          <ac:chgData name="Nelson Linarez" userId="73a424aa0dbfbcb4" providerId="LiveId" clId="{181C7474-A5D7-4624-82D8-40158F6A7E7E}" dt="2023-07-26T01:29:15.012" v="213" actId="20577"/>
          <ac:spMkLst>
            <pc:docMk/>
            <pc:sldMk cId="0" sldId="258"/>
            <ac:spMk id="142" creationId="{00000000-0000-0000-0000-000000000000}"/>
          </ac:spMkLst>
        </pc:spChg>
      </pc:sldChg>
      <pc:sldChg chg="addSp delSp modSp mod">
        <pc:chgData name="Nelson Linarez" userId="73a424aa0dbfbcb4" providerId="LiveId" clId="{181C7474-A5D7-4624-82D8-40158F6A7E7E}" dt="2023-07-26T01:30:35.899" v="217" actId="1076"/>
        <pc:sldMkLst>
          <pc:docMk/>
          <pc:sldMk cId="0" sldId="262"/>
        </pc:sldMkLst>
        <pc:spChg chg="mod">
          <ac:chgData name="Nelson Linarez" userId="73a424aa0dbfbcb4" providerId="LiveId" clId="{181C7474-A5D7-4624-82D8-40158F6A7E7E}" dt="2023-07-21T00:36:06.176" v="209" actId="20577"/>
          <ac:spMkLst>
            <pc:docMk/>
            <pc:sldMk cId="0" sldId="262"/>
            <ac:spMk id="171" creationId="{00000000-0000-0000-0000-000000000000}"/>
          </ac:spMkLst>
        </pc:spChg>
        <pc:picChg chg="add mod">
          <ac:chgData name="Nelson Linarez" userId="73a424aa0dbfbcb4" providerId="LiveId" clId="{181C7474-A5D7-4624-82D8-40158F6A7E7E}" dt="2023-07-26T01:30:35.899" v="217" actId="1076"/>
          <ac:picMkLst>
            <pc:docMk/>
            <pc:sldMk cId="0" sldId="262"/>
            <ac:picMk id="3" creationId="{1882081E-F585-E6A1-9A4C-15B2863D5F1F}"/>
          </ac:picMkLst>
        </pc:picChg>
        <pc:picChg chg="del">
          <ac:chgData name="Nelson Linarez" userId="73a424aa0dbfbcb4" providerId="LiveId" clId="{181C7474-A5D7-4624-82D8-40158F6A7E7E}" dt="2023-07-21T00:24:16.072" v="59" actId="478"/>
          <ac:picMkLst>
            <pc:docMk/>
            <pc:sldMk cId="0" sldId="262"/>
            <ac:picMk id="172" creationId="{00000000-0000-0000-0000-000000000000}"/>
          </ac:picMkLst>
        </pc:picChg>
      </pc:sldChg>
      <pc:sldChg chg="modSp mod">
        <pc:chgData name="Nelson Linarez" userId="73a424aa0dbfbcb4" providerId="LiveId" clId="{181C7474-A5D7-4624-82D8-40158F6A7E7E}" dt="2023-07-26T01:31:13.930" v="226" actId="20577"/>
        <pc:sldMkLst>
          <pc:docMk/>
          <pc:sldMk cId="2568645975" sldId="264"/>
        </pc:sldMkLst>
        <pc:spChg chg="mod">
          <ac:chgData name="Nelson Linarez" userId="73a424aa0dbfbcb4" providerId="LiveId" clId="{181C7474-A5D7-4624-82D8-40158F6A7E7E}" dt="2023-07-26T01:31:13.930" v="226" actId="20577"/>
          <ac:spMkLst>
            <pc:docMk/>
            <pc:sldMk cId="2568645975" sldId="264"/>
            <ac:spMk id="5" creationId="{40D83849-C8C8-8ECC-62B1-05AED6E410B7}"/>
          </ac:spMkLst>
        </pc:spChg>
      </pc:sldChg>
      <pc:sldChg chg="modSp mod">
        <pc:chgData name="Nelson Linarez" userId="73a424aa0dbfbcb4" providerId="LiveId" clId="{181C7474-A5D7-4624-82D8-40158F6A7E7E}" dt="2023-07-26T01:30:24.077" v="215" actId="167"/>
        <pc:sldMkLst>
          <pc:docMk/>
          <pc:sldMk cId="1525494949" sldId="265"/>
        </pc:sldMkLst>
        <pc:picChg chg="mod ord">
          <ac:chgData name="Nelson Linarez" userId="73a424aa0dbfbcb4" providerId="LiveId" clId="{181C7474-A5D7-4624-82D8-40158F6A7E7E}" dt="2023-07-26T01:30:24.077" v="215" actId="167"/>
          <ac:picMkLst>
            <pc:docMk/>
            <pc:sldMk cId="1525494949" sldId="265"/>
            <ac:picMk id="3" creationId="{76D52324-9C35-195F-C77C-B58996F692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e85c7af8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e85c7af8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e85c7af8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e85c7af8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85c7af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85c7af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e85c7af8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e85c7af8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85c7af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85c7af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85c7af8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85c7af8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9071612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9071612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03131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974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365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3603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048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0253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998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707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540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2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09915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5084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9928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168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81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4001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0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47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88650" y="804861"/>
            <a:ext cx="59667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WORLD DATA VISUALIZATION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3391150" y="2644166"/>
            <a:ext cx="236169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Anna Garcia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Adolfo Linarez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Nelson Linarez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800" b="1"/>
              <a:t>QUESTIONS/COMMENTS?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https://restcountries.com/v3.1/all</a:t>
            </a: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Wide variety of public data describing 250 countries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27257" y="633831"/>
            <a:ext cx="2987403" cy="3675201"/>
          </a:xfrm>
          <a:prstGeom prst="rect">
            <a:avLst/>
          </a:prstGeom>
          <a:noFill/>
        </p:spPr>
      </p:pic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506298" y="457200"/>
            <a:ext cx="3635396" cy="990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1" dirty="0"/>
              <a:t>PROJECT INFORMATION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503520" y="1620441"/>
            <a:ext cx="2197888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SQL Database houses the data for planning/visualization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Data cleaning with python and SQL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Displays Leaflet charts/maps built from data gathered through web scraping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Four unique views with user-driven interaction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Simple Statistics library</a:t>
            </a: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29430" y="1592959"/>
            <a:ext cx="3499294" cy="841146"/>
          </a:xfrm>
          <a:prstGeom prst="rect">
            <a:avLst/>
          </a:prstGeom>
          <a:noFill/>
        </p:spPr>
      </p:pic>
      <p:pic>
        <p:nvPicPr>
          <p:cNvPr id="144" name="Google Shape;14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84479" y="2579265"/>
            <a:ext cx="2478419" cy="1951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</a:rPr>
              <a:t>POPULATION PIE CHARTS</a:t>
            </a: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Shows percentage of population by region and subregion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Dropdown menu allows user to switch between each region’s subregions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Asia has the biggest share of the world’s population</a:t>
            </a:r>
          </a:p>
          <a:p>
            <a:pPr marL="1005839" lvl="1" indent="-298449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Southern Asia is the largest subregion within Asia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Antarctic has the smallest share of the world’s population</a:t>
            </a: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0" y="1867862"/>
            <a:ext cx="3857625" cy="1398389"/>
          </a:xfrm>
          <a:prstGeom prst="rect">
            <a:avLst/>
          </a:prstGeom>
          <a:noFill/>
        </p:spPr>
      </p:pic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58" name="Google Shape;158;p17"/>
          <p:cNvPicPr preferRelativeResize="0"/>
          <p:nvPr/>
        </p:nvPicPr>
        <p:blipFill rotWithShape="1">
          <a:blip r:embed="rId3"/>
          <a:srcRect l="4698" r="-2" b="-2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</p:spPr>
      </p:pic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507999" y="457200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1"/>
              <a:t>GENERAL INFORMATION MAP</a:t>
            </a:r>
            <a:endParaRPr lang="en-US" sz="2300" b="1" dirty="0"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Map of the world with pin markers color-coded by continent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Locations based on coordinates contained in API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More information available upon clicking the markers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574F1-BF36-C555-7505-94A32D1BC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34" b="17225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b="1" dirty="0"/>
              <a:t>POPULATION BUBBLE MAP</a:t>
            </a: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Map of the world displaying circle markers which have radio based on population and colors based on area.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Locations based on coordinates contained in API.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Population density – Highest: China.      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Population and area information available upon clicking the markers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Largest/Smallest: Russia/Vatican City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Most/Least People: China/Vatican 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2081E-F585-E6A1-9A4C-15B2863D5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8" r="24093" b="1"/>
          <a:stretch/>
        </p:blipFill>
        <p:spPr>
          <a:xfrm>
            <a:off x="-9344" y="-635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83849-C8C8-8ECC-62B1-05AED6E410B7}"/>
              </a:ext>
            </a:extLst>
          </p:cNvPr>
          <p:cNvSpPr txBox="1"/>
          <p:nvPr/>
        </p:nvSpPr>
        <p:spPr>
          <a:xfrm>
            <a:off x="225778" y="338667"/>
            <a:ext cx="7156329" cy="428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3000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Top 5 Most Common Languages by Region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Oceania: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the Americas: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Africa: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Europe: French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Asia: Arabic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the Antarctic: English</a:t>
            </a:r>
          </a:p>
        </p:txBody>
      </p:sp>
    </p:spTree>
    <p:extLst>
      <p:ext uri="{BB962C8B-B14F-4D97-AF65-F5344CB8AC3E}">
        <p14:creationId xmlns:p14="http://schemas.microsoft.com/office/powerpoint/2010/main" val="256864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52324-9C35-195F-C77C-B58996F6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6156"/>
            <a:ext cx="7818455" cy="26951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DB0D98-6363-41E1-B09D-411B7BFE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0" y="0"/>
            <a:ext cx="6657409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94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258</Words>
  <Application>Microsoft Office PowerPoint</Application>
  <PresentationFormat>On-screen Show (16:9)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WORLD DATA VISUALIZATION</vt:lpstr>
      <vt:lpstr>DATA SOURCE</vt:lpstr>
      <vt:lpstr>PROJECT INFORMATION</vt:lpstr>
      <vt:lpstr>POPULATION PIE CHARTS</vt:lpstr>
      <vt:lpstr>GENERAL INFORMATION MAP</vt:lpstr>
      <vt:lpstr>PowerPoint Presentation</vt:lpstr>
      <vt:lpstr>POPULATION BUBBLE MAP</vt:lpstr>
      <vt:lpstr>PowerPoint Presentation</vt:lpstr>
      <vt:lpstr>PowerPoint Presentation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Data Visualization</dc:title>
  <cp:lastModifiedBy>Nelson Linarez</cp:lastModifiedBy>
  <cp:revision>2</cp:revision>
  <dcterms:modified xsi:type="dcterms:W3CDTF">2023-07-26T01:31:24Z</dcterms:modified>
</cp:coreProperties>
</file>