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1T00:36:06.176" v="209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1T00:36:06.176" v="209" actId="20577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1T00:24:38.957" v="65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588650" y="1359400"/>
            <a:ext cx="59667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World Data Visualization</a:t>
            </a:r>
            <a:endParaRPr sz="4000"/>
          </a:p>
        </p:txBody>
      </p:sp>
      <p:sp>
        <p:nvSpPr>
          <p:cNvPr id="129" name="Google Shape;129;p13"/>
          <p:cNvSpPr txBox="1"/>
          <p:nvPr/>
        </p:nvSpPr>
        <p:spPr>
          <a:xfrm>
            <a:off x="2106224" y="2661864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Anna Garcia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Adolfo Linarez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Nelson Linarez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https://restcountries.com/v3.1/all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 variety of public data describing 250 countries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75" y="845601"/>
            <a:ext cx="2993400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Database houses the data for planning/visualization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with python and SQL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Leaflet charts/maps built from data gathered through web scraping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unique views with user-driven interaction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Statistics library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75" y="1403295"/>
            <a:ext cx="3431074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63" y="2375820"/>
            <a:ext cx="2984107" cy="234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Pie Charts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56725" y="1800200"/>
            <a:ext cx="2763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percentage of population by region and subregion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menu allows user to switch between each region’s subregions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Asia has the biggest share of the world’s population</a:t>
            </a:r>
            <a:endParaRPr/>
          </a:p>
          <a:p>
            <a:pPr marL="1005839" lvl="1" indent="-298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Southern Asia is the largest subregion within Asia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Antarctic has the smallest share of the world’s population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000" y="1800200"/>
            <a:ext cx="5256148" cy="190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Map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2958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of the world with pin markers color-coded by continent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based on coordinates contained in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information available upon clicking the markers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25" y="1411950"/>
            <a:ext cx="3937751" cy="32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86733"/>
            <a:ext cx="7414700" cy="395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Population Bubble Map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19150" y="1585047"/>
            <a:ext cx="3132300" cy="2712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Map of the world displaying circle markers which have radio based on population and colors based on area.</a:t>
            </a:r>
            <a:endParaRPr dirty="0"/>
          </a:p>
          <a:p>
            <a:r>
              <a:rPr lang="en" dirty="0"/>
              <a:t>Locations based on coordinates contained in API.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Population density – Highest: China.     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Population and area information available upon clicking the markers</a:t>
            </a:r>
            <a:endParaRPr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Largest/Smallest: Russia/Vatican City</a:t>
            </a:r>
            <a:endParaRPr sz="10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88" y="1585047"/>
            <a:ext cx="4632621" cy="2712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Nunito</vt:lpstr>
      <vt:lpstr>Arial</vt:lpstr>
      <vt:lpstr>Shift</vt:lpstr>
      <vt:lpstr>World Data Visualization</vt:lpstr>
      <vt:lpstr>Data Source</vt:lpstr>
      <vt:lpstr>Project Information</vt:lpstr>
      <vt:lpstr>Population Pie Charts</vt:lpstr>
      <vt:lpstr>General Information Map</vt:lpstr>
      <vt:lpstr>PowerPoint Presentation</vt:lpstr>
      <vt:lpstr>Population Bubble Map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Nelson Linarez</cp:lastModifiedBy>
  <cp:revision>1</cp:revision>
  <dcterms:modified xsi:type="dcterms:W3CDTF">2023-07-21T00:36:20Z</dcterms:modified>
</cp:coreProperties>
</file>