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5" r:id="rId11"/>
    <p:sldId id="263" r:id="rId12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C90B4-21C4-4BBA-AC14-E65983F9C99F}" v="15" dt="2023-07-26T01:06:02.403"/>
    <p1510:client id="{C292B745-5746-48C1-8C05-C08BA9079D9B}" v="5" dt="2023-07-26T01:38:02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olfo Linarez" userId="1ef18a8fe3bb5161" providerId="LiveId" clId="{48CC90B4-21C4-4BBA-AC14-E65983F9C99F}"/>
    <pc:docChg chg="undo custSel addSld delSld modSld modMainMaster">
      <pc:chgData name="Adolfo Linarez" userId="1ef18a8fe3bb5161" providerId="LiveId" clId="{48CC90B4-21C4-4BBA-AC14-E65983F9C99F}" dt="2023-07-26T01:08:17.636" v="99"/>
      <pc:docMkLst>
        <pc:docMk/>
      </pc:docMkLst>
      <pc:sldChg chg="modSp mod">
        <pc:chgData name="Adolfo Linarez" userId="1ef18a8fe3bb5161" providerId="LiveId" clId="{48CC90B4-21C4-4BBA-AC14-E65983F9C99F}" dt="2023-07-26T01:03:28.484" v="49"/>
        <pc:sldMkLst>
          <pc:docMk/>
          <pc:sldMk cId="0" sldId="256"/>
        </pc:sldMkLst>
        <pc:spChg chg="mod">
          <ac:chgData name="Adolfo Linarez" userId="1ef18a8fe3bb5161" providerId="LiveId" clId="{48CC90B4-21C4-4BBA-AC14-E65983F9C99F}" dt="2023-07-26T01:03:28.484" v="49"/>
          <ac:spMkLst>
            <pc:docMk/>
            <pc:sldMk cId="0" sldId="256"/>
            <ac:spMk id="128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1:43.904" v="34" actId="1076"/>
          <ac:spMkLst>
            <pc:docMk/>
            <pc:sldMk cId="0" sldId="256"/>
            <ac:spMk id="129" creationId="{00000000-0000-0000-0000-000000000000}"/>
          </ac:spMkLst>
        </pc:spChg>
      </pc:sldChg>
      <pc:sldChg chg="addSp modSp mod setBg modNotes">
        <pc:chgData name="Adolfo Linarez" userId="1ef18a8fe3bb5161" providerId="LiveId" clId="{48CC90B4-21C4-4BBA-AC14-E65983F9C99F}" dt="2023-07-26T01:07:03.324" v="85" actId="1076"/>
        <pc:sldMkLst>
          <pc:docMk/>
          <pc:sldMk cId="0" sldId="257"/>
        </pc:sldMkLst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35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3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5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7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6:47.488" v="84" actId="26606"/>
          <ac:spMkLst>
            <pc:docMk/>
            <pc:sldMk cId="0" sldId="257"/>
            <ac:spMk id="159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6:47.488" v="84" actId="26606"/>
          <ac:grpSpMkLst>
            <pc:docMk/>
            <pc:sldMk cId="0" sldId="257"/>
            <ac:grpSpMk id="141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03.324" v="85" actId="1076"/>
          <ac:picMkLst>
            <pc:docMk/>
            <pc:sldMk cId="0" sldId="257"/>
            <ac:picMk id="136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26.314" v="91" actId="1076"/>
        <pc:sldMkLst>
          <pc:docMk/>
          <pc:sldMk cId="0" sldId="258"/>
        </pc:sldMkLst>
        <pc:spChg chg="mod">
          <ac:chgData name="Adolfo Linarez" userId="1ef18a8fe3bb5161" providerId="LiveId" clId="{48CC90B4-21C4-4BBA-AC14-E65983F9C99F}" dt="2023-07-26T01:07:19.218" v="88" actId="14100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09.835" v="86" actId="26606"/>
          <ac:spMkLst>
            <pc:docMk/>
            <pc:sldMk cId="0" sldId="258"/>
            <ac:spMk id="142" creationId="{00000000-0000-0000-0000-000000000000}"/>
          </ac:spMkLst>
        </pc:spChg>
        <pc:grpChg chg="add">
          <ac:chgData name="Adolfo Linarez" userId="1ef18a8fe3bb5161" providerId="LiveId" clId="{48CC90B4-21C4-4BBA-AC14-E65983F9C99F}" dt="2023-07-26T01:07:09.835" v="86" actId="26606"/>
          <ac:grpSpMkLst>
            <pc:docMk/>
            <pc:sldMk cId="0" sldId="258"/>
            <ac:grpSpMk id="149" creationId="{0884F175-9D23-496E-80AC-F3D2FD541092}"/>
          </ac:grpSpMkLst>
        </pc:grpChg>
        <pc:picChg chg="mod">
          <ac:chgData name="Adolfo Linarez" userId="1ef18a8fe3bb5161" providerId="LiveId" clId="{48CC90B4-21C4-4BBA-AC14-E65983F9C99F}" dt="2023-07-26T01:07:26.314" v="91" actId="1076"/>
          <ac:picMkLst>
            <pc:docMk/>
            <pc:sldMk cId="0" sldId="258"/>
            <ac:picMk id="143" creationId="{00000000-0000-0000-0000-000000000000}"/>
          </ac:picMkLst>
        </pc:picChg>
        <pc:picChg chg="mod">
          <ac:chgData name="Adolfo Linarez" userId="1ef18a8fe3bb5161" providerId="LiveId" clId="{48CC90B4-21C4-4BBA-AC14-E65983F9C99F}" dt="2023-07-26T01:07:09.835" v="86" actId="26606"/>
          <ac:picMkLst>
            <pc:docMk/>
            <pc:sldMk cId="0" sldId="258"/>
            <ac:picMk id="144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33.260" v="93" actId="27636"/>
        <pc:sldMkLst>
          <pc:docMk/>
          <pc:sldMk cId="0" sldId="259"/>
        </pc:sldMkLst>
        <pc:spChg chg="mo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33.260" v="93" actId="27636"/>
          <ac:spMkLst>
            <pc:docMk/>
            <pc:sldMk cId="0" sldId="259"/>
            <ac:spMk id="150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68" creationId="{9F4444CE-BC8D-4D61-B303-4C05614E62AB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0" creationId="{62423CA5-E2E1-4789-B759-9906C1C94063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2" creationId="{73772B81-181F-48B7-8826-4D9686D15DF5}"/>
          </ac:spMkLst>
        </pc:spChg>
        <pc:spChg chg="add">
          <ac:chgData name="Adolfo Linarez" userId="1ef18a8fe3bb5161" providerId="LiveId" clId="{48CC90B4-21C4-4BBA-AC14-E65983F9C99F}" dt="2023-07-26T01:07:33.242" v="92" actId="26606"/>
          <ac:spMkLst>
            <pc:docMk/>
            <pc:sldMk cId="0" sldId="259"/>
            <ac:spMk id="174" creationId="{B2205F6E-03C6-4E92-877C-E2482F6599AA}"/>
          </ac:spMkLst>
        </pc:spChg>
        <pc:grpChg chg="add">
          <ac:chgData name="Adolfo Linarez" userId="1ef18a8fe3bb5161" providerId="LiveId" clId="{48CC90B4-21C4-4BBA-AC14-E65983F9C99F}" dt="2023-07-26T01:07:33.242" v="92" actId="26606"/>
          <ac:grpSpMkLst>
            <pc:docMk/>
            <pc:sldMk cId="0" sldId="259"/>
            <ac:grpSpMk id="156" creationId="{1F2B4773-3207-44CC-B7AC-892B70498211}"/>
          </ac:grpSpMkLst>
        </pc:grpChg>
        <pc:picChg chg="mod">
          <ac:chgData name="Adolfo Linarez" userId="1ef18a8fe3bb5161" providerId="LiveId" clId="{48CC90B4-21C4-4BBA-AC14-E65983F9C99F}" dt="2023-07-26T01:07:33.242" v="92" actId="26606"/>
          <ac:picMkLst>
            <pc:docMk/>
            <pc:sldMk cId="0" sldId="259"/>
            <ac:picMk id="151" creationId="{00000000-0000-0000-0000-000000000000}"/>
          </ac:picMkLst>
        </pc:picChg>
      </pc:sldChg>
      <pc:sldChg chg="addSp modSp mod setBg modNotes">
        <pc:chgData name="Adolfo Linarez" userId="1ef18a8fe3bb5161" providerId="LiveId" clId="{48CC90B4-21C4-4BBA-AC14-E65983F9C99F}" dt="2023-07-26T01:07:40.698" v="94" actId="26606"/>
        <pc:sldMkLst>
          <pc:docMk/>
          <pc:sldMk cId="0" sldId="260"/>
        </pc:sldMkLst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57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79" creationId="{3F088236-D655-4F88-B238-E16762358025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1" creationId="{3DAC0C92-199E-475C-9390-119A9B027276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3" creationId="{C4CFB339-0ED8-4FE2-9EF1-6D1375B8499B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5" creationId="{31896C80-2069-4431-9C19-83B91373449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7" creationId="{BF120A21-0841-4823-B0C4-28AEBCEF9B78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89" creationId="{DBB05BAE-BBD3-4289-899F-A6851503C6B0}"/>
          </ac:spMkLst>
        </pc:spChg>
        <pc:spChg chg="add">
          <ac:chgData name="Adolfo Linarez" userId="1ef18a8fe3bb5161" providerId="LiveId" clId="{48CC90B4-21C4-4BBA-AC14-E65983F9C99F}" dt="2023-07-26T01:07:40.698" v="94" actId="26606"/>
          <ac:spMkLst>
            <pc:docMk/>
            <pc:sldMk cId="0" sldId="260"/>
            <ac:spMk id="191" creationId="{9874D11C-36F5-4BBE-A490-019A54E953B0}"/>
          </ac:spMkLst>
        </pc:spChg>
        <pc:grpChg chg="add">
          <ac:chgData name="Adolfo Linarez" userId="1ef18a8fe3bb5161" providerId="LiveId" clId="{48CC90B4-21C4-4BBA-AC14-E65983F9C99F}" dt="2023-07-26T01:07:40.698" v="94" actId="26606"/>
          <ac:grpSpMkLst>
            <pc:docMk/>
            <pc:sldMk cId="0" sldId="260"/>
            <ac:grpSpMk id="163" creationId="{10BE40E3-5550-4CDD-B4FD-387C33EBF157}"/>
          </ac:grpSpMkLst>
        </pc:grpChg>
        <pc:picChg chg="mod ord">
          <ac:chgData name="Adolfo Linarez" userId="1ef18a8fe3bb5161" providerId="LiveId" clId="{48CC90B4-21C4-4BBA-AC14-E65983F9C99F}" dt="2023-07-26T01:07:40.698" v="94" actId="26606"/>
          <ac:picMkLst>
            <pc:docMk/>
            <pc:sldMk cId="0" sldId="260"/>
            <ac:picMk id="158" creationId="{00000000-0000-0000-0000-000000000000}"/>
          </ac:picMkLst>
        </pc:pic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5" creationId="{64FA5DFF-7FE6-4855-84E6-DFA78EE978BD}"/>
          </ac:cxnSpMkLst>
        </pc:cxnChg>
        <pc:cxnChg chg="add">
          <ac:chgData name="Adolfo Linarez" userId="1ef18a8fe3bb5161" providerId="LiveId" clId="{48CC90B4-21C4-4BBA-AC14-E65983F9C99F}" dt="2023-07-26T01:07:40.698" v="94" actId="26606"/>
          <ac:cxnSpMkLst>
            <pc:docMk/>
            <pc:sldMk cId="0" sldId="260"/>
            <ac:cxnSpMk id="177" creationId="{2AFD8CBA-54A3-4363-991B-B9C631BBFA74}"/>
          </ac:cxnSpMkLst>
        </pc:cxnChg>
      </pc:sldChg>
      <pc:sldChg chg="modSp mod modNotes">
        <pc:chgData name="Adolfo Linarez" userId="1ef18a8fe3bb5161" providerId="LiveId" clId="{48CC90B4-21C4-4BBA-AC14-E65983F9C99F}" dt="2023-07-26T01:07:50.837" v="95" actId="1076"/>
        <pc:sldMkLst>
          <pc:docMk/>
          <pc:sldMk cId="0" sldId="261"/>
        </pc:sldMkLst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0:59:17.904" v="20"/>
          <ac:spMkLst>
            <pc:docMk/>
            <pc:sldMk cId="0" sldId="261"/>
            <ac:spMk id="164" creationId="{00000000-0000-0000-0000-000000000000}"/>
          </ac:spMkLst>
        </pc:spChg>
        <pc:picChg chg="mod">
          <ac:chgData name="Adolfo Linarez" userId="1ef18a8fe3bb5161" providerId="LiveId" clId="{48CC90B4-21C4-4BBA-AC14-E65983F9C99F}" dt="2023-07-26T01:07:50.837" v="95" actId="1076"/>
          <ac:picMkLst>
            <pc:docMk/>
            <pc:sldMk cId="0" sldId="261"/>
            <ac:picMk id="165" creationId="{00000000-0000-0000-0000-000000000000}"/>
          </ac:picMkLst>
        </pc:picChg>
      </pc:sldChg>
      <pc:sldChg chg="addSp modSp mod setBg">
        <pc:chgData name="Adolfo Linarez" userId="1ef18a8fe3bb5161" providerId="LiveId" clId="{48CC90B4-21C4-4BBA-AC14-E65983F9C99F}" dt="2023-07-26T01:08:04.514" v="97" actId="27636"/>
        <pc:sldMkLst>
          <pc:docMk/>
          <pc:sldMk cId="0" sldId="262"/>
        </pc:sldMkLst>
        <pc:spChg chg="mo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70" creationId="{00000000-0000-0000-0000-000000000000}"/>
          </ac:spMkLst>
        </pc:spChg>
        <pc:spChg chg="mod">
          <ac:chgData name="Adolfo Linarez" userId="1ef18a8fe3bb5161" providerId="LiveId" clId="{48CC90B4-21C4-4BBA-AC14-E65983F9C99F}" dt="2023-07-26T01:08:04.514" v="97" actId="27636"/>
          <ac:spMkLst>
            <pc:docMk/>
            <pc:sldMk cId="0" sldId="262"/>
            <ac:spMk id="171" creationId="{00000000-0000-0000-0000-000000000000}"/>
          </ac:spMkLst>
        </pc:spChg>
        <pc:spChg chg="add">
          <ac:chgData name="Adolfo Linarez" userId="1ef18a8fe3bb5161" providerId="LiveId" clId="{48CC90B4-21C4-4BBA-AC14-E65983F9C99F}" dt="2023-07-26T01:08:04.488" v="96" actId="26606"/>
          <ac:spMkLst>
            <pc:docMk/>
            <pc:sldMk cId="0" sldId="262"/>
            <ac:spMk id="188" creationId="{3BCB5F6A-9EB0-40B0-9D13-3023E9A20508}"/>
          </ac:spMkLst>
        </pc:spChg>
        <pc:grpChg chg="add">
          <ac:chgData name="Adolfo Linarez" userId="1ef18a8fe3bb5161" providerId="LiveId" clId="{48CC90B4-21C4-4BBA-AC14-E65983F9C99F}" dt="2023-07-26T01:08:04.488" v="96" actId="26606"/>
          <ac:grpSpMkLst>
            <pc:docMk/>
            <pc:sldMk cId="0" sldId="262"/>
            <ac:grpSpMk id="176" creationId="{10BE40E3-5550-4CDD-B4FD-387C33EBF157}"/>
          </ac:grpSpMkLst>
        </pc:grpChg>
        <pc:picChg chg="mod">
          <ac:chgData name="Adolfo Linarez" userId="1ef18a8fe3bb5161" providerId="LiveId" clId="{48CC90B4-21C4-4BBA-AC14-E65983F9C99F}" dt="2023-07-26T01:08:04.488" v="96" actId="26606"/>
          <ac:picMkLst>
            <pc:docMk/>
            <pc:sldMk cId="0" sldId="262"/>
            <ac:picMk id="3" creationId="{1882081E-F585-E6A1-9A4C-15B2863D5F1F}"/>
          </ac:picMkLst>
        </pc:picChg>
      </pc:sldChg>
      <pc:sldChg chg="addSp delSp modSp mod setBg addAnim delAnim setClrOvrMap modNotes">
        <pc:chgData name="Adolfo Linarez" userId="1ef18a8fe3bb5161" providerId="LiveId" clId="{48CC90B4-21C4-4BBA-AC14-E65983F9C99F}" dt="2023-07-26T01:08:17.636" v="99"/>
        <pc:sldMkLst>
          <pc:docMk/>
          <pc:sldMk cId="0" sldId="263"/>
        </pc:sldMkLst>
        <pc:spChg chg="mo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77" creationId="{00000000-0000-0000-0000-000000000000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4" creationId="{2783C067-F8BF-4755-B516-8A0CD74CF60C}"/>
          </ac:spMkLst>
        </pc:spChg>
        <pc:spChg chg="add del">
          <ac:chgData name="Adolfo Linarez" userId="1ef18a8fe3bb5161" providerId="LiveId" clId="{48CC90B4-21C4-4BBA-AC14-E65983F9C99F}" dt="2023-07-26T01:05:43.931" v="69" actId="26606"/>
          <ac:spMkLst>
            <pc:docMk/>
            <pc:sldMk cId="0" sldId="263"/>
            <ac:spMk id="196" creationId="{5A7802B6-FF37-40CF-A7E2-6F2A0D9A91EF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198" creationId="{549A2DAB-B431-487D-95AD-BB0FECB49E57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0" creationId="{2ED796EC-E7FF-46DB-B912-FB08BF12AA6E}"/>
          </ac:spMkLst>
        </pc:spChg>
        <pc:spChg chg="add del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13" creationId="{0819F787-32B4-46A8-BC57-C6571BCEE243}"/>
          </ac:spMkLst>
        </pc:spChg>
        <pc:spChg chg="add">
          <ac:chgData name="Adolfo Linarez" userId="1ef18a8fe3bb5161" providerId="LiveId" clId="{48CC90B4-21C4-4BBA-AC14-E65983F9C99F}" dt="2023-07-26T01:08:17.635" v="98" actId="26606"/>
          <ac:spMkLst>
            <pc:docMk/>
            <pc:sldMk cId="0" sldId="263"/>
            <ac:spMk id="230" creationId="{27577DEC-D9A5-404D-9789-702F4319BEC8}"/>
          </ac:spMkLst>
        </pc:spChg>
        <pc:grpChg chg="add del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182" creationId="{76582886-877C-4AEC-A77F-8055EB9A0CF9}"/>
          </ac:grpSpMkLst>
        </pc:grpChg>
        <pc:grpChg chg="add del">
          <ac:chgData name="Adolfo Linarez" userId="1ef18a8fe3bb5161" providerId="LiveId" clId="{48CC90B4-21C4-4BBA-AC14-E65983F9C99F}" dt="2023-07-26T01:05:47.241" v="72" actId="26606"/>
          <ac:grpSpMkLst>
            <pc:docMk/>
            <pc:sldMk cId="0" sldId="263"/>
            <ac:grpSpMk id="183" creationId="{88C9B83F-64CD-41C1-925F-A08801FFD0BD}"/>
          </ac:grpSpMkLst>
        </pc:grpChg>
        <pc:grpChg chg="add del">
          <ac:chgData name="Adolfo Linarez" userId="1ef18a8fe3bb5161" providerId="LiveId" clId="{48CC90B4-21C4-4BBA-AC14-E65983F9C99F}" dt="2023-07-26T01:05:43.931" v="69" actId="26606"/>
          <ac:grpSpMkLst>
            <pc:docMk/>
            <pc:sldMk cId="0" sldId="263"/>
            <ac:grpSpMk id="184" creationId="{B4DE830A-B531-4A3B-96F6-0ECE88B08555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18" creationId="{28460BD8-AE3F-4AC9-9D0B-717052AA5D3A}"/>
          </ac:grpSpMkLst>
        </pc:grpChg>
        <pc:grpChg chg="add">
          <ac:chgData name="Adolfo Linarez" userId="1ef18a8fe3bb5161" providerId="LiveId" clId="{48CC90B4-21C4-4BBA-AC14-E65983F9C99F}" dt="2023-07-26T01:08:17.635" v="98" actId="26606"/>
          <ac:grpSpMkLst>
            <pc:docMk/>
            <pc:sldMk cId="0" sldId="263"/>
            <ac:grpSpMk id="232" creationId="{CEEA9366-CEA8-4F23-B065-4337F0D836FE}"/>
          </ac:grpSpMkLst>
        </pc:grpChg>
        <pc:picChg chg="add del">
          <ac:chgData name="Adolfo Linarez" userId="1ef18a8fe3bb5161" providerId="LiveId" clId="{48CC90B4-21C4-4BBA-AC14-E65983F9C99F}" dt="2023-07-26T01:05:47.241" v="72" actId="26606"/>
          <ac:picMkLst>
            <pc:docMk/>
            <pc:sldMk cId="0" sldId="263"/>
            <ac:picMk id="179" creationId="{2DB3E2FC-7617-56F8-3B83-90F9CDBBC9EF}"/>
          </ac:picMkLst>
        </pc:picChg>
        <pc:picChg chg="add del">
          <ac:chgData name="Adolfo Linarez" userId="1ef18a8fe3bb5161" providerId="LiveId" clId="{48CC90B4-21C4-4BBA-AC14-E65983F9C99F}" dt="2023-07-26T01:05:43.931" v="69" actId="26606"/>
          <ac:picMkLst>
            <pc:docMk/>
            <pc:sldMk cId="0" sldId="263"/>
            <ac:picMk id="181" creationId="{E6EAD698-98CB-9C6A-5CFC-3F5889AB8C5D}"/>
          </ac:picMkLst>
        </pc:pic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1" creationId="{C5ECDEE1-7093-418F-9CF5-24EEB115C1C1}"/>
          </ac:cxnSpMkLst>
        </pc:cxnChg>
        <pc:cxnChg chg="add del">
          <ac:chgData name="Adolfo Linarez" userId="1ef18a8fe3bb5161" providerId="LiveId" clId="{48CC90B4-21C4-4BBA-AC14-E65983F9C99F}" dt="2023-07-26T01:08:17.635" v="98" actId="26606"/>
          <ac:cxnSpMkLst>
            <pc:docMk/>
            <pc:sldMk cId="0" sldId="263"/>
            <ac:cxnSpMk id="212" creationId="{045062AF-EB11-4651-BC4A-4DA21768DE8E}"/>
          </ac:cxnSpMkLst>
        </pc:cxnChg>
      </pc:sldChg>
      <pc:sldChg chg="addSp delSp modSp new del mod">
        <pc:chgData name="Adolfo Linarez" userId="1ef18a8fe3bb5161" providerId="LiveId" clId="{48CC90B4-21C4-4BBA-AC14-E65983F9C99F}" dt="2023-07-26T00:59:06.606" v="15" actId="47"/>
        <pc:sldMkLst>
          <pc:docMk/>
          <pc:sldMk cId="1668160399" sldId="264"/>
        </pc:sldMkLst>
        <pc:spChg chg="del">
          <ac:chgData name="Adolfo Linarez" userId="1ef18a8fe3bb5161" providerId="LiveId" clId="{48CC90B4-21C4-4BBA-AC14-E65983F9C99F}" dt="2023-07-26T00:49:07.569" v="4" actId="478"/>
          <ac:spMkLst>
            <pc:docMk/>
            <pc:sldMk cId="1668160399" sldId="264"/>
            <ac:spMk id="2" creationId="{E28688B5-46CD-7A24-ECFD-38BCF16D3958}"/>
          </ac:spMkLst>
        </pc:spChg>
        <pc:spChg chg="del">
          <ac:chgData name="Adolfo Linarez" userId="1ef18a8fe3bb5161" providerId="LiveId" clId="{48CC90B4-21C4-4BBA-AC14-E65983F9C99F}" dt="2023-07-26T00:49:09.124" v="5" actId="478"/>
          <ac:spMkLst>
            <pc:docMk/>
            <pc:sldMk cId="1668160399" sldId="264"/>
            <ac:spMk id="3" creationId="{41D50CDF-A821-5F6A-756B-DBFE1B703FC9}"/>
          </ac:spMkLst>
        </pc:spChg>
        <pc:picChg chg="add mod">
          <ac:chgData name="Adolfo Linarez" userId="1ef18a8fe3bb5161" providerId="LiveId" clId="{48CC90B4-21C4-4BBA-AC14-E65983F9C99F}" dt="2023-07-26T00:49:16.194" v="6" actId="14100"/>
          <ac:picMkLst>
            <pc:docMk/>
            <pc:sldMk cId="1668160399" sldId="264"/>
            <ac:picMk id="5" creationId="{AA891DC7-05B3-5595-E7A7-8BD5444C9A71}"/>
          </ac:picMkLst>
        </pc:picChg>
      </pc:sldChg>
      <pc:sldChg chg="addSp delSp modSp new del mod">
        <pc:chgData name="Adolfo Linarez" userId="1ef18a8fe3bb5161" providerId="LiveId" clId="{48CC90B4-21C4-4BBA-AC14-E65983F9C99F}" dt="2023-07-26T00:59:07.433" v="16" actId="47"/>
        <pc:sldMkLst>
          <pc:docMk/>
          <pc:sldMk cId="128495835" sldId="265"/>
        </pc:sldMkLst>
        <pc:spChg chg="del">
          <ac:chgData name="Adolfo Linarez" userId="1ef18a8fe3bb5161" providerId="LiveId" clId="{48CC90B4-21C4-4BBA-AC14-E65983F9C99F}" dt="2023-07-26T00:50:35.431" v="8" actId="478"/>
          <ac:spMkLst>
            <pc:docMk/>
            <pc:sldMk cId="128495835" sldId="265"/>
            <ac:spMk id="2" creationId="{8ED63A2D-7636-DD7F-2AD2-7D587C070E20}"/>
          </ac:spMkLst>
        </pc:spChg>
        <pc:spChg chg="del">
          <ac:chgData name="Adolfo Linarez" userId="1ef18a8fe3bb5161" providerId="LiveId" clId="{48CC90B4-21C4-4BBA-AC14-E65983F9C99F}" dt="2023-07-26T00:50:36.925" v="9" actId="478"/>
          <ac:spMkLst>
            <pc:docMk/>
            <pc:sldMk cId="128495835" sldId="265"/>
            <ac:spMk id="3" creationId="{FB1B21B6-EA0C-2352-B4BF-FF7D12731C3E}"/>
          </ac:spMkLst>
        </pc:spChg>
        <pc:spChg chg="add del mod">
          <ac:chgData name="Adolfo Linarez" userId="1ef18a8fe3bb5161" providerId="LiveId" clId="{48CC90B4-21C4-4BBA-AC14-E65983F9C99F}" dt="2023-07-26T00:51:14.052" v="14" actId="478"/>
          <ac:spMkLst>
            <pc:docMk/>
            <pc:sldMk cId="128495835" sldId="265"/>
            <ac:spMk id="5" creationId="{155BA249-2CDE-E09C-7B48-167EB263BD67}"/>
          </ac:spMkLst>
        </pc:spChg>
      </pc:sldChg>
      <pc:sldMasterChg chg="modSldLayout">
        <pc:chgData name="Adolfo Linarez" userId="1ef18a8fe3bb5161" providerId="LiveId" clId="{48CC90B4-21C4-4BBA-AC14-E65983F9C99F}" dt="2023-07-26T00:59:15.414" v="17"/>
        <pc:sldMasterMkLst>
          <pc:docMk/>
          <pc:sldMasterMk cId="189693814" sldId="2147483660"/>
        </pc:sldMasterMkLst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936024962" sldId="2147483677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0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1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936024962" sldId="2147483677"/>
              <ac:spMk id="52" creationId="{00000000-0000-0000-0000-000000000000}"/>
            </ac:spMkLst>
          </pc:spChg>
        </pc:sldLayoutChg>
        <pc:sldLayoutChg chg="delSp">
          <pc:chgData name="Adolfo Linarez" userId="1ef18a8fe3bb5161" providerId="LiveId" clId="{48CC90B4-21C4-4BBA-AC14-E65983F9C99F}" dt="2023-07-26T00:59:15.414" v="17"/>
          <pc:sldLayoutMkLst>
            <pc:docMk/>
            <pc:sldMasterMk cId="189693814" sldId="2147483660"/>
            <pc:sldLayoutMk cId="3698445045" sldId="2147483678"/>
          </pc:sldLayoutMkLst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8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79" creationId="{00000000-0000-0000-0000-000000000000}"/>
            </ac:spMkLst>
          </pc:spChg>
          <pc:spChg chg="del">
            <ac:chgData name="Adolfo Linarez" userId="1ef18a8fe3bb5161" providerId="LiveId" clId="{48CC90B4-21C4-4BBA-AC14-E65983F9C99F}" dt="2023-07-26T00:59:15.414" v="17"/>
            <ac:spMkLst>
              <pc:docMk/>
              <pc:sldMasterMk cId="189693814" sldId="2147483660"/>
              <pc:sldLayoutMk cId="3698445045" sldId="2147483678"/>
              <ac:spMk id="84" creationId="{00000000-0000-0000-0000-000000000000}"/>
            </ac:spMkLst>
          </pc:s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0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5" creationId="{00000000-0000-0000-0000-000000000000}"/>
            </ac:grpSpMkLst>
          </pc:grpChg>
          <pc:grpChg chg="del">
            <ac:chgData name="Adolfo Linarez" userId="1ef18a8fe3bb5161" providerId="LiveId" clId="{48CC90B4-21C4-4BBA-AC14-E65983F9C99F}" dt="2023-07-26T00:59:15.414" v="17"/>
            <ac:grpSpMkLst>
              <pc:docMk/>
              <pc:sldMasterMk cId="189693814" sldId="2147483660"/>
              <pc:sldLayoutMk cId="3698445045" sldId="2147483678"/>
              <ac:grpSpMk id="89" creationId="{00000000-0000-0000-0000-000000000000}"/>
            </ac:grpSpMkLst>
          </pc:grpChg>
        </pc:sldLayoutChg>
      </pc:sldMasterChg>
    </pc:docChg>
  </pc:docChgLst>
  <pc:docChgLst>
    <pc:chgData name="Adolfo Linarez" userId="1ef18a8fe3bb5161" providerId="LiveId" clId="{C292B745-5746-48C1-8C05-C08BA9079D9B}"/>
    <pc:docChg chg="undo custSel addSld delSld modSld">
      <pc:chgData name="Adolfo Linarez" userId="1ef18a8fe3bb5161" providerId="LiveId" clId="{C292B745-5746-48C1-8C05-C08BA9079D9B}" dt="2023-07-26T01:46:42.420" v="184" actId="1076"/>
      <pc:docMkLst>
        <pc:docMk/>
      </pc:docMkLst>
      <pc:sldChg chg="modSp mod">
        <pc:chgData name="Adolfo Linarez" userId="1ef18a8fe3bb5161" providerId="LiveId" clId="{C292B745-5746-48C1-8C05-C08BA9079D9B}" dt="2023-07-26T01:18:35.139" v="15" actId="255"/>
        <pc:sldMkLst>
          <pc:docMk/>
          <pc:sldMk cId="0" sldId="256"/>
        </pc:sldMkLst>
        <pc:spChg chg="mod">
          <ac:chgData name="Adolfo Linarez" userId="1ef18a8fe3bb5161" providerId="LiveId" clId="{C292B745-5746-48C1-8C05-C08BA9079D9B}" dt="2023-07-26T01:18:35.139" v="15" actId="255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Adolfo Linarez" userId="1ef18a8fe3bb5161" providerId="LiveId" clId="{C292B745-5746-48C1-8C05-C08BA9079D9B}" dt="2023-07-26T01:17:03.707" v="4" actId="1076"/>
        <pc:sldMkLst>
          <pc:docMk/>
          <pc:sldMk cId="0" sldId="257"/>
        </pc:sldMkLst>
        <pc:spChg chg="mod">
          <ac:chgData name="Adolfo Linarez" userId="1ef18a8fe3bb5161" providerId="LiveId" clId="{C292B745-5746-48C1-8C05-C08BA9079D9B}" dt="2023-07-26T01:17:03.707" v="4" actId="1076"/>
          <ac:spMkLst>
            <pc:docMk/>
            <pc:sldMk cId="0" sldId="257"/>
            <ac:spMk id="134" creationId="{00000000-0000-0000-0000-000000000000}"/>
          </ac:spMkLst>
        </pc:spChg>
      </pc:sldChg>
      <pc:sldChg chg="modSp mod">
        <pc:chgData name="Adolfo Linarez" userId="1ef18a8fe3bb5161" providerId="LiveId" clId="{C292B745-5746-48C1-8C05-C08BA9079D9B}" dt="2023-07-26T01:37:34.565" v="139" actId="20577"/>
        <pc:sldMkLst>
          <pc:docMk/>
          <pc:sldMk cId="0" sldId="258"/>
        </pc:sldMkLst>
        <pc:spChg chg="mod">
          <ac:chgData name="Adolfo Linarez" userId="1ef18a8fe3bb5161" providerId="LiveId" clId="{C292B745-5746-48C1-8C05-C08BA9079D9B}" dt="2023-07-26T01:16:44.481" v="2" actId="1076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Adolfo Linarez" userId="1ef18a8fe3bb5161" providerId="LiveId" clId="{C292B745-5746-48C1-8C05-C08BA9079D9B}" dt="2023-07-26T01:37:34.565" v="139" actId="20577"/>
          <ac:spMkLst>
            <pc:docMk/>
            <pc:sldMk cId="0" sldId="258"/>
            <ac:spMk id="142" creationId="{00000000-0000-0000-0000-000000000000}"/>
          </ac:spMkLst>
        </pc:spChg>
      </pc:sldChg>
      <pc:sldChg chg="addSp delSp modSp mod">
        <pc:chgData name="Adolfo Linarez" userId="1ef18a8fe3bb5161" providerId="LiveId" clId="{C292B745-5746-48C1-8C05-C08BA9079D9B}" dt="2023-07-26T01:42:57.922" v="172" actId="1076"/>
        <pc:sldMkLst>
          <pc:docMk/>
          <pc:sldMk cId="0" sldId="259"/>
        </pc:sldMkLst>
        <pc:spChg chg="mod">
          <ac:chgData name="Adolfo Linarez" userId="1ef18a8fe3bb5161" providerId="LiveId" clId="{C292B745-5746-48C1-8C05-C08BA9079D9B}" dt="2023-07-26T01:16:55.891" v="3" actId="122"/>
          <ac:spMkLst>
            <pc:docMk/>
            <pc:sldMk cId="0" sldId="259"/>
            <ac:spMk id="149" creationId="{00000000-0000-0000-0000-000000000000}"/>
          </ac:spMkLst>
        </pc:spChg>
        <pc:picChg chg="add del mod">
          <ac:chgData name="Adolfo Linarez" userId="1ef18a8fe3bb5161" providerId="LiveId" clId="{C292B745-5746-48C1-8C05-C08BA9079D9B}" dt="2023-07-26T01:22:01.012" v="26" actId="478"/>
          <ac:picMkLst>
            <pc:docMk/>
            <pc:sldMk cId="0" sldId="259"/>
            <ac:picMk id="3" creationId="{F7A9D69C-556F-3233-5754-B2BE1A7ADC2A}"/>
          </ac:picMkLst>
        </pc:picChg>
        <pc:picChg chg="add del mod">
          <ac:chgData name="Adolfo Linarez" userId="1ef18a8fe3bb5161" providerId="LiveId" clId="{C292B745-5746-48C1-8C05-C08BA9079D9B}" dt="2023-07-26T01:23:48.188" v="41" actId="478"/>
          <ac:picMkLst>
            <pc:docMk/>
            <pc:sldMk cId="0" sldId="259"/>
            <ac:picMk id="5" creationId="{92E3DDCC-C892-4AE3-DC7E-A95DE05AE6A2}"/>
          </ac:picMkLst>
        </pc:picChg>
        <pc:picChg chg="add mod">
          <ac:chgData name="Adolfo Linarez" userId="1ef18a8fe3bb5161" providerId="LiveId" clId="{C292B745-5746-48C1-8C05-C08BA9079D9B}" dt="2023-07-26T01:42:57.922" v="172" actId="1076"/>
          <ac:picMkLst>
            <pc:docMk/>
            <pc:sldMk cId="0" sldId="259"/>
            <ac:picMk id="7" creationId="{4A34E02E-56FB-9C73-1EEF-BA49A80AD2F8}"/>
          </ac:picMkLst>
        </pc:picChg>
        <pc:picChg chg="add mod">
          <ac:chgData name="Adolfo Linarez" userId="1ef18a8fe3bb5161" providerId="LiveId" clId="{C292B745-5746-48C1-8C05-C08BA9079D9B}" dt="2023-07-26T01:24:24.444" v="81" actId="1035"/>
          <ac:picMkLst>
            <pc:docMk/>
            <pc:sldMk cId="0" sldId="259"/>
            <ac:picMk id="9" creationId="{F4CAB764-55CE-F777-155A-3052E494BAA1}"/>
          </ac:picMkLst>
        </pc:picChg>
        <pc:picChg chg="del">
          <ac:chgData name="Adolfo Linarez" userId="1ef18a8fe3bb5161" providerId="LiveId" clId="{C292B745-5746-48C1-8C05-C08BA9079D9B}" dt="2023-07-26T01:21:09.180" v="21" actId="478"/>
          <ac:picMkLst>
            <pc:docMk/>
            <pc:sldMk cId="0" sldId="259"/>
            <ac:picMk id="151" creationId="{00000000-0000-0000-0000-000000000000}"/>
          </ac:picMkLst>
        </pc:picChg>
      </pc:sldChg>
      <pc:sldChg chg="modSp mod">
        <pc:chgData name="Adolfo Linarez" userId="1ef18a8fe3bb5161" providerId="LiveId" clId="{C292B745-5746-48C1-8C05-C08BA9079D9B}" dt="2023-07-26T01:40:54.366" v="145" actId="1076"/>
        <pc:sldMkLst>
          <pc:docMk/>
          <pc:sldMk cId="0" sldId="260"/>
        </pc:sldMkLst>
        <pc:spChg chg="mod">
          <ac:chgData name="Adolfo Linarez" userId="1ef18a8fe3bb5161" providerId="LiveId" clId="{C292B745-5746-48C1-8C05-C08BA9079D9B}" dt="2023-07-26T01:19:09.489" v="18" actId="1076"/>
          <ac:spMkLst>
            <pc:docMk/>
            <pc:sldMk cId="0" sldId="260"/>
            <ac:spMk id="156" creationId="{00000000-0000-0000-0000-000000000000}"/>
          </ac:spMkLst>
        </pc:spChg>
        <pc:picChg chg="mod">
          <ac:chgData name="Adolfo Linarez" userId="1ef18a8fe3bb5161" providerId="LiveId" clId="{C292B745-5746-48C1-8C05-C08BA9079D9B}" dt="2023-07-26T01:40:54.366" v="145" actId="1076"/>
          <ac:picMkLst>
            <pc:docMk/>
            <pc:sldMk cId="0" sldId="260"/>
            <ac:picMk id="158" creationId="{00000000-0000-0000-0000-000000000000}"/>
          </ac:picMkLst>
        </pc:picChg>
      </pc:sldChg>
      <pc:sldChg chg="addSp delSp modSp mod setBg">
        <pc:chgData name="Adolfo Linarez" userId="1ef18a8fe3bb5161" providerId="LiveId" clId="{C292B745-5746-48C1-8C05-C08BA9079D9B}" dt="2023-07-26T01:29:14.961" v="124" actId="26606"/>
        <pc:sldMkLst>
          <pc:docMk/>
          <pc:sldMk cId="0" sldId="261"/>
        </pc:sldMkLst>
        <pc:spChg chg="add del">
          <ac:chgData name="Adolfo Linarez" userId="1ef18a8fe3bb5161" providerId="LiveId" clId="{C292B745-5746-48C1-8C05-C08BA9079D9B}" dt="2023-07-26T01:28:59.845" v="114" actId="26606"/>
          <ac:spMkLst>
            <pc:docMk/>
            <pc:sldMk cId="0" sldId="261"/>
            <ac:spMk id="20" creationId="{21029ED5-F105-4DD2-99C8-1E4422817978}"/>
          </ac:spMkLst>
        </pc:spChg>
        <pc:spChg chg="add del">
          <ac:chgData name="Adolfo Linarez" userId="1ef18a8fe3bb5161" providerId="LiveId" clId="{C292B745-5746-48C1-8C05-C08BA9079D9B}" dt="2023-07-26T01:29:14.961" v="124" actId="26606"/>
          <ac:spMkLst>
            <pc:docMk/>
            <pc:sldMk cId="0" sldId="261"/>
            <ac:spMk id="26" creationId="{7FBCF2A6-1F18-4B68-B5D2-5B763ED4159A}"/>
          </ac:spMkLst>
        </pc:spChg>
        <pc:spChg chg="add del">
          <ac:chgData name="Adolfo Linarez" userId="1ef18a8fe3bb5161" providerId="LiveId" clId="{C292B745-5746-48C1-8C05-C08BA9079D9B}" dt="2023-07-26T01:29:14.961" v="124" actId="26606"/>
          <ac:spMkLst>
            <pc:docMk/>
            <pc:sldMk cId="0" sldId="261"/>
            <ac:spMk id="28" creationId="{FF3A27FB-A693-4A75-951E-0C77CD98F032}"/>
          </ac:spMkLst>
        </pc:spChg>
        <pc:spChg chg="add del">
          <ac:chgData name="Adolfo Linarez" userId="1ef18a8fe3bb5161" providerId="LiveId" clId="{C292B745-5746-48C1-8C05-C08BA9079D9B}" dt="2023-07-26T01:28:59.845" v="114" actId="26606"/>
          <ac:spMkLst>
            <pc:docMk/>
            <pc:sldMk cId="0" sldId="261"/>
            <ac:spMk id="33" creationId="{5C9652B3-A450-4ED6-8FBF-F536BA60B4D8}"/>
          </ac:spMkLst>
        </pc:spChg>
        <pc:spChg chg="add del">
          <ac:chgData name="Adolfo Linarez" userId="1ef18a8fe3bb5161" providerId="LiveId" clId="{C292B745-5746-48C1-8C05-C08BA9079D9B}" dt="2023-07-26T01:29:00.680" v="116" actId="26606"/>
          <ac:spMkLst>
            <pc:docMk/>
            <pc:sldMk cId="0" sldId="261"/>
            <ac:spMk id="44" creationId="{03E8462A-FEBA-4848-81CC-3F8DA3E477BE}"/>
          </ac:spMkLst>
        </pc:spChg>
        <pc:spChg chg="add del">
          <ac:chgData name="Adolfo Linarez" userId="1ef18a8fe3bb5161" providerId="LiveId" clId="{C292B745-5746-48C1-8C05-C08BA9079D9B}" dt="2023-07-26T01:29:00.680" v="116" actId="26606"/>
          <ac:spMkLst>
            <pc:docMk/>
            <pc:sldMk cId="0" sldId="261"/>
            <ac:spMk id="54" creationId="{7941F9B1-B01B-4A84-89D9-B169AEB4E456}"/>
          </ac:spMkLst>
        </pc:spChg>
        <pc:spChg chg="add del">
          <ac:chgData name="Adolfo Linarez" userId="1ef18a8fe3bb5161" providerId="LiveId" clId="{C292B745-5746-48C1-8C05-C08BA9079D9B}" dt="2023-07-26T01:29:14.961" v="124" actId="26606"/>
          <ac:spMkLst>
            <pc:docMk/>
            <pc:sldMk cId="0" sldId="261"/>
            <ac:spMk id="57" creationId="{85C2136B-77EC-41E9-BDB6-58A4AE1429B7}"/>
          </ac:spMkLst>
        </pc:spChg>
        <pc:spChg chg="add del">
          <ac:chgData name="Adolfo Linarez" userId="1ef18a8fe3bb5161" providerId="LiveId" clId="{C292B745-5746-48C1-8C05-C08BA9079D9B}" dt="2023-07-26T01:29:14.955" v="123" actId="26606"/>
          <ac:spMkLst>
            <pc:docMk/>
            <pc:sldMk cId="0" sldId="261"/>
            <ac:spMk id="75" creationId="{85C2136B-77EC-41E9-BDB6-58A4AE1429B7}"/>
          </ac:spMkLst>
        </pc:spChg>
        <pc:spChg chg="add del">
          <ac:chgData name="Adolfo Linarez" userId="1ef18a8fe3bb5161" providerId="LiveId" clId="{C292B745-5746-48C1-8C05-C08BA9079D9B}" dt="2023-07-26T01:29:14.955" v="123" actId="26606"/>
          <ac:spMkLst>
            <pc:docMk/>
            <pc:sldMk cId="0" sldId="261"/>
            <ac:spMk id="81" creationId="{7FBCF2A6-1F18-4B68-B5D2-5B763ED4159A}"/>
          </ac:spMkLst>
        </pc:spChg>
        <pc:spChg chg="add del">
          <ac:chgData name="Adolfo Linarez" userId="1ef18a8fe3bb5161" providerId="LiveId" clId="{C292B745-5746-48C1-8C05-C08BA9079D9B}" dt="2023-07-26T01:29:14.955" v="123" actId="26606"/>
          <ac:spMkLst>
            <pc:docMk/>
            <pc:sldMk cId="0" sldId="261"/>
            <ac:spMk id="83" creationId="{FF3A27FB-A693-4A75-951E-0C77CD98F032}"/>
          </ac:spMkLst>
        </pc:spChg>
        <pc:spChg chg="add">
          <ac:chgData name="Adolfo Linarez" userId="1ef18a8fe3bb5161" providerId="LiveId" clId="{C292B745-5746-48C1-8C05-C08BA9079D9B}" dt="2023-07-26T01:29:14.961" v="124" actId="26606"/>
          <ac:spMkLst>
            <pc:docMk/>
            <pc:sldMk cId="0" sldId="261"/>
            <ac:spMk id="88" creationId="{5C9652B3-A450-4ED6-8FBF-F536BA60B4D8}"/>
          </ac:spMkLst>
        </pc:spChg>
        <pc:spChg chg="add">
          <ac:chgData name="Adolfo Linarez" userId="1ef18a8fe3bb5161" providerId="LiveId" clId="{C292B745-5746-48C1-8C05-C08BA9079D9B}" dt="2023-07-26T01:29:14.961" v="124" actId="26606"/>
          <ac:spMkLst>
            <pc:docMk/>
            <pc:sldMk cId="0" sldId="261"/>
            <ac:spMk id="89" creationId="{21029ED5-F105-4DD2-99C8-1E4422817978}"/>
          </ac:spMkLst>
        </pc:spChg>
        <pc:spChg chg="del">
          <ac:chgData name="Adolfo Linarez" userId="1ef18a8fe3bb5161" providerId="LiveId" clId="{C292B745-5746-48C1-8C05-C08BA9079D9B}" dt="2023-07-26T01:28:48.748" v="108" actId="478"/>
          <ac:spMkLst>
            <pc:docMk/>
            <pc:sldMk cId="0" sldId="261"/>
            <ac:spMk id="163" creationId="{00000000-0000-0000-0000-000000000000}"/>
          </ac:spMkLst>
        </pc:spChg>
        <pc:spChg chg="del">
          <ac:chgData name="Adolfo Linarez" userId="1ef18a8fe3bb5161" providerId="LiveId" clId="{C292B745-5746-48C1-8C05-C08BA9079D9B}" dt="2023-07-26T01:28:49.820" v="109" actId="478"/>
          <ac:spMkLst>
            <pc:docMk/>
            <pc:sldMk cId="0" sldId="261"/>
            <ac:spMk id="164" creationId="{00000000-0000-0000-0000-000000000000}"/>
          </ac:spMkLst>
        </pc:spChg>
        <pc:grpChg chg="add del">
          <ac:chgData name="Adolfo Linarez" userId="1ef18a8fe3bb5161" providerId="LiveId" clId="{C292B745-5746-48C1-8C05-C08BA9079D9B}" dt="2023-07-26T01:28:59.845" v="114" actId="26606"/>
          <ac:grpSpMkLst>
            <pc:docMk/>
            <pc:sldMk cId="0" sldId="261"/>
            <ac:grpSpMk id="8" creationId="{DDE8DE2B-61C1-46D5-BEB8-521321C182C4}"/>
          </ac:grpSpMkLst>
        </pc:grpChg>
        <pc:grpChg chg="add del">
          <ac:chgData name="Adolfo Linarez" userId="1ef18a8fe3bb5161" providerId="LiveId" clId="{C292B745-5746-48C1-8C05-C08BA9079D9B}" dt="2023-07-26T01:28:59.845" v="114" actId="26606"/>
          <ac:grpSpMkLst>
            <pc:docMk/>
            <pc:sldMk cId="0" sldId="261"/>
            <ac:grpSpMk id="22" creationId="{2D621E68-BF28-4A1C-B1A2-4E55E139E79A}"/>
          </ac:grpSpMkLst>
        </pc:grpChg>
        <pc:grpChg chg="add del">
          <ac:chgData name="Adolfo Linarez" userId="1ef18a8fe3bb5161" providerId="LiveId" clId="{C292B745-5746-48C1-8C05-C08BA9079D9B}" dt="2023-07-26T01:29:00.680" v="116" actId="26606"/>
          <ac:grpSpMkLst>
            <pc:docMk/>
            <pc:sldMk cId="0" sldId="261"/>
            <ac:grpSpMk id="35" creationId="{609316A9-990D-4EC3-A671-70EE5C1493A4}"/>
          </ac:grpSpMkLst>
        </pc:grpChg>
        <pc:grpChg chg="add del">
          <ac:chgData name="Adolfo Linarez" userId="1ef18a8fe3bb5161" providerId="LiveId" clId="{C292B745-5746-48C1-8C05-C08BA9079D9B}" dt="2023-07-26T01:29:00.680" v="116" actId="26606"/>
          <ac:grpSpMkLst>
            <pc:docMk/>
            <pc:sldMk cId="0" sldId="261"/>
            <ac:grpSpMk id="45" creationId="{2109F83F-40FE-4DB3-84CC-09FB3340D06D}"/>
          </ac:grpSpMkLst>
        </pc:grpChg>
        <pc:grpChg chg="add del">
          <ac:chgData name="Adolfo Linarez" userId="1ef18a8fe3bb5161" providerId="LiveId" clId="{C292B745-5746-48C1-8C05-C08BA9079D9B}" dt="2023-07-26T01:29:14.961" v="124" actId="26606"/>
          <ac:grpSpMkLst>
            <pc:docMk/>
            <pc:sldMk cId="0" sldId="261"/>
            <ac:grpSpMk id="56" creationId="{DDE8DE2B-61C1-46D5-BEB8-521321C182C4}"/>
          </ac:grpSpMkLst>
        </pc:grpChg>
        <pc:grpChg chg="add del">
          <ac:chgData name="Adolfo Linarez" userId="1ef18a8fe3bb5161" providerId="LiveId" clId="{C292B745-5746-48C1-8C05-C08BA9079D9B}" dt="2023-07-26T01:29:14.955" v="123" actId="26606"/>
          <ac:grpSpMkLst>
            <pc:docMk/>
            <pc:sldMk cId="0" sldId="261"/>
            <ac:grpSpMk id="63" creationId="{0565C35A-C6FA-4269-822E-6DB5B9C48882}"/>
          </ac:grpSpMkLst>
        </pc:grpChg>
        <pc:grpChg chg="add">
          <ac:chgData name="Adolfo Linarez" userId="1ef18a8fe3bb5161" providerId="LiveId" clId="{C292B745-5746-48C1-8C05-C08BA9079D9B}" dt="2023-07-26T01:29:14.961" v="124" actId="26606"/>
          <ac:grpSpMkLst>
            <pc:docMk/>
            <pc:sldMk cId="0" sldId="261"/>
            <ac:grpSpMk id="87" creationId="{0565C35A-C6FA-4269-822E-6DB5B9C48882}"/>
          </ac:grpSpMkLst>
        </pc:grpChg>
        <pc:grpChg chg="add">
          <ac:chgData name="Adolfo Linarez" userId="1ef18a8fe3bb5161" providerId="LiveId" clId="{C292B745-5746-48C1-8C05-C08BA9079D9B}" dt="2023-07-26T01:29:14.961" v="124" actId="26606"/>
          <ac:grpSpMkLst>
            <pc:docMk/>
            <pc:sldMk cId="0" sldId="261"/>
            <ac:grpSpMk id="90" creationId="{2D621E68-BF28-4A1C-B1A2-4E55E139E79A}"/>
          </ac:grpSpMkLst>
        </pc:grpChg>
        <pc:picChg chg="add mod">
          <ac:chgData name="Adolfo Linarez" userId="1ef18a8fe3bb5161" providerId="LiveId" clId="{C292B745-5746-48C1-8C05-C08BA9079D9B}" dt="2023-07-26T01:29:14.961" v="124" actId="26606"/>
          <ac:picMkLst>
            <pc:docMk/>
            <pc:sldMk cId="0" sldId="261"/>
            <ac:picMk id="3" creationId="{B07740AD-E9F0-8F0C-0968-2ADD3C1BFEC5}"/>
          </ac:picMkLst>
        </pc:picChg>
        <pc:picChg chg="del mod">
          <ac:chgData name="Adolfo Linarez" userId="1ef18a8fe3bb5161" providerId="LiveId" clId="{C292B745-5746-48C1-8C05-C08BA9079D9B}" dt="2023-07-26T01:27:21.171" v="107" actId="478"/>
          <ac:picMkLst>
            <pc:docMk/>
            <pc:sldMk cId="0" sldId="261"/>
            <ac:picMk id="165" creationId="{00000000-0000-0000-0000-000000000000}"/>
          </ac:picMkLst>
        </pc:picChg>
        <pc:cxnChg chg="add del">
          <ac:chgData name="Adolfo Linarez" userId="1ef18a8fe3bb5161" providerId="LiveId" clId="{C292B745-5746-48C1-8C05-C08BA9079D9B}" dt="2023-07-26T01:29:14.961" v="124" actId="26606"/>
          <ac:cxnSpMkLst>
            <pc:docMk/>
            <pc:sldMk cId="0" sldId="261"/>
            <ac:cxnSpMk id="24" creationId="{FB1FCEB1-A7E1-417C-A7EF-AA30D5A0859F}"/>
          </ac:cxnSpMkLst>
        </pc:cxnChg>
        <pc:cxnChg chg="add del">
          <ac:chgData name="Adolfo Linarez" userId="1ef18a8fe3bb5161" providerId="LiveId" clId="{C292B745-5746-48C1-8C05-C08BA9079D9B}" dt="2023-07-26T01:29:14.961" v="124" actId="26606"/>
          <ac:cxnSpMkLst>
            <pc:docMk/>
            <pc:sldMk cId="0" sldId="261"/>
            <ac:cxnSpMk id="58" creationId="{E55891F3-A5E2-4418-8950-25FA2B731209}"/>
          </ac:cxnSpMkLst>
        </pc:cxnChg>
        <pc:cxnChg chg="add del">
          <ac:chgData name="Adolfo Linarez" userId="1ef18a8fe3bb5161" providerId="LiveId" clId="{C292B745-5746-48C1-8C05-C08BA9079D9B}" dt="2023-07-26T01:29:14.955" v="123" actId="26606"/>
          <ac:cxnSpMkLst>
            <pc:docMk/>
            <pc:sldMk cId="0" sldId="261"/>
            <ac:cxnSpMk id="77" creationId="{E55891F3-A5E2-4418-8950-25FA2B731209}"/>
          </ac:cxnSpMkLst>
        </pc:cxnChg>
        <pc:cxnChg chg="add del">
          <ac:chgData name="Adolfo Linarez" userId="1ef18a8fe3bb5161" providerId="LiveId" clId="{C292B745-5746-48C1-8C05-C08BA9079D9B}" dt="2023-07-26T01:29:14.955" v="123" actId="26606"/>
          <ac:cxnSpMkLst>
            <pc:docMk/>
            <pc:sldMk cId="0" sldId="261"/>
            <ac:cxnSpMk id="79" creationId="{FB1FCEB1-A7E1-417C-A7EF-AA30D5A0859F}"/>
          </ac:cxnSpMkLst>
        </pc:cxnChg>
      </pc:sldChg>
      <pc:sldChg chg="modSp mod">
        <pc:chgData name="Adolfo Linarez" userId="1ef18a8fe3bb5161" providerId="LiveId" clId="{C292B745-5746-48C1-8C05-C08BA9079D9B}" dt="2023-07-26T01:19:55.360" v="20" actId="1076"/>
        <pc:sldMkLst>
          <pc:docMk/>
          <pc:sldMk cId="0" sldId="262"/>
        </pc:sldMkLst>
        <pc:spChg chg="mod">
          <ac:chgData name="Adolfo Linarez" userId="1ef18a8fe3bb5161" providerId="LiveId" clId="{C292B745-5746-48C1-8C05-C08BA9079D9B}" dt="2023-07-26T01:17:27.084" v="5" actId="122"/>
          <ac:spMkLst>
            <pc:docMk/>
            <pc:sldMk cId="0" sldId="262"/>
            <ac:spMk id="170" creationId="{00000000-0000-0000-0000-000000000000}"/>
          </ac:spMkLst>
        </pc:spChg>
        <pc:picChg chg="mod">
          <ac:chgData name="Adolfo Linarez" userId="1ef18a8fe3bb5161" providerId="LiveId" clId="{C292B745-5746-48C1-8C05-C08BA9079D9B}" dt="2023-07-26T01:19:55.360" v="20" actId="1076"/>
          <ac:picMkLst>
            <pc:docMk/>
            <pc:sldMk cId="0" sldId="262"/>
            <ac:picMk id="3" creationId="{1882081E-F585-E6A1-9A4C-15B2863D5F1F}"/>
          </ac:picMkLst>
        </pc:picChg>
      </pc:sldChg>
      <pc:sldChg chg="modSp mod">
        <pc:chgData name="Adolfo Linarez" userId="1ef18a8fe3bb5161" providerId="LiveId" clId="{C292B745-5746-48C1-8C05-C08BA9079D9B}" dt="2023-07-26T01:17:56.196" v="13" actId="20577"/>
        <pc:sldMkLst>
          <pc:docMk/>
          <pc:sldMk cId="0" sldId="263"/>
        </pc:sldMkLst>
        <pc:spChg chg="mod">
          <ac:chgData name="Adolfo Linarez" userId="1ef18a8fe3bb5161" providerId="LiveId" clId="{C292B745-5746-48C1-8C05-C08BA9079D9B}" dt="2023-07-26T01:17:56.196" v="13" actId="20577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new del mod setBg">
        <pc:chgData name="Adolfo Linarez" userId="1ef18a8fe3bb5161" providerId="LiveId" clId="{C292B745-5746-48C1-8C05-C08BA9079D9B}" dt="2023-07-26T01:39:39.160" v="141" actId="47"/>
        <pc:sldMkLst>
          <pc:docMk/>
          <pc:sldMk cId="3377737740" sldId="264"/>
        </pc:sldMkLst>
        <pc:spChg chg="del">
          <ac:chgData name="Adolfo Linarez" userId="1ef18a8fe3bb5161" providerId="LiveId" clId="{C292B745-5746-48C1-8C05-C08BA9079D9B}" dt="2023-07-26T01:24:49.437" v="83" actId="478"/>
          <ac:spMkLst>
            <pc:docMk/>
            <pc:sldMk cId="3377737740" sldId="264"/>
            <ac:spMk id="2" creationId="{BBE66B95-608A-AC26-3EC4-17B9BC2F8595}"/>
          </ac:spMkLst>
        </pc:spChg>
        <pc:spChg chg="del">
          <ac:chgData name="Adolfo Linarez" userId="1ef18a8fe3bb5161" providerId="LiveId" clId="{C292B745-5746-48C1-8C05-C08BA9079D9B}" dt="2023-07-26T01:24:50.628" v="84" actId="478"/>
          <ac:spMkLst>
            <pc:docMk/>
            <pc:sldMk cId="3377737740" sldId="264"/>
            <ac:spMk id="3" creationId="{2D42C66F-E07F-F34E-13FC-D2BB4074377B}"/>
          </ac:spMkLst>
        </pc:spChg>
        <pc:spChg chg="add">
          <ac:chgData name="Adolfo Linarez" userId="1ef18a8fe3bb5161" providerId="LiveId" clId="{C292B745-5746-48C1-8C05-C08BA9079D9B}" dt="2023-07-26T01:26:24.730" v="95" actId="26606"/>
          <ac:spMkLst>
            <pc:docMk/>
            <pc:sldMk cId="3377737740" sldId="264"/>
            <ac:spMk id="24" creationId="{3950DEE9-4790-4F3D-BB9C-277CE26D1EC9}"/>
          </ac:spMkLst>
        </pc:spChg>
        <pc:grpChg chg="add">
          <ac:chgData name="Adolfo Linarez" userId="1ef18a8fe3bb5161" providerId="LiveId" clId="{C292B745-5746-48C1-8C05-C08BA9079D9B}" dt="2023-07-26T01:26:24.730" v="95" actId="26606"/>
          <ac:grpSpMkLst>
            <pc:docMk/>
            <pc:sldMk cId="3377737740" sldId="264"/>
            <ac:grpSpMk id="12" creationId="{7664F850-BA8B-47AE-B11A-225CAB8969F1}"/>
          </ac:grpSpMkLst>
        </pc:grpChg>
        <pc:grpChg chg="add">
          <ac:chgData name="Adolfo Linarez" userId="1ef18a8fe3bb5161" providerId="LiveId" clId="{C292B745-5746-48C1-8C05-C08BA9079D9B}" dt="2023-07-26T01:26:24.730" v="95" actId="26606"/>
          <ac:grpSpMkLst>
            <pc:docMk/>
            <pc:sldMk cId="3377737740" sldId="264"/>
            <ac:grpSpMk id="26" creationId="{58B2947D-C69F-4DE5-B778-CA81D2B48896}"/>
          </ac:grpSpMkLst>
        </pc:grpChg>
        <pc:picChg chg="add mod ord">
          <ac:chgData name="Adolfo Linarez" userId="1ef18a8fe3bb5161" providerId="LiveId" clId="{C292B745-5746-48C1-8C05-C08BA9079D9B}" dt="2023-07-26T01:26:59.684" v="106" actId="1035"/>
          <ac:picMkLst>
            <pc:docMk/>
            <pc:sldMk cId="3377737740" sldId="264"/>
            <ac:picMk id="5" creationId="{C46FC468-3C56-C73F-F34A-63963B44D8B4}"/>
          </ac:picMkLst>
        </pc:picChg>
        <pc:picChg chg="add mod">
          <ac:chgData name="Adolfo Linarez" userId="1ef18a8fe3bb5161" providerId="LiveId" clId="{C292B745-5746-48C1-8C05-C08BA9079D9B}" dt="2023-07-26T01:26:59.684" v="106" actId="1035"/>
          <ac:picMkLst>
            <pc:docMk/>
            <pc:sldMk cId="3377737740" sldId="264"/>
            <ac:picMk id="7" creationId="{F1BBCC97-33AA-7C48-3930-F3CB80E4F396}"/>
          </ac:picMkLst>
        </pc:picChg>
      </pc:sldChg>
      <pc:sldChg chg="addSp delSp modSp new mod setBg">
        <pc:chgData name="Adolfo Linarez" userId="1ef18a8fe3bb5161" providerId="LiveId" clId="{C292B745-5746-48C1-8C05-C08BA9079D9B}" dt="2023-07-26T01:31:17.503" v="135" actId="27614"/>
        <pc:sldMkLst>
          <pc:docMk/>
          <pc:sldMk cId="2511740047" sldId="265"/>
        </pc:sldMkLst>
        <pc:spChg chg="del">
          <ac:chgData name="Adolfo Linarez" userId="1ef18a8fe3bb5161" providerId="LiveId" clId="{C292B745-5746-48C1-8C05-C08BA9079D9B}" dt="2023-07-26T01:29:30.500" v="127" actId="478"/>
          <ac:spMkLst>
            <pc:docMk/>
            <pc:sldMk cId="2511740047" sldId="265"/>
            <ac:spMk id="2" creationId="{6C1FFCC6-5879-ACAC-BF85-C7D63CBC62A6}"/>
          </ac:spMkLst>
        </pc:spChg>
        <pc:spChg chg="del">
          <ac:chgData name="Adolfo Linarez" userId="1ef18a8fe3bb5161" providerId="LiveId" clId="{C292B745-5746-48C1-8C05-C08BA9079D9B}" dt="2023-07-26T01:29:29.229" v="126" actId="478"/>
          <ac:spMkLst>
            <pc:docMk/>
            <pc:sldMk cId="2511740047" sldId="265"/>
            <ac:spMk id="3" creationId="{1D73642E-12F6-FFF6-CE0C-2B710F85D100}"/>
          </ac:spMkLst>
        </pc:spChg>
        <pc:spChg chg="add del">
          <ac:chgData name="Adolfo Linarez" userId="1ef18a8fe3bb5161" providerId="LiveId" clId="{C292B745-5746-48C1-8C05-C08BA9079D9B}" dt="2023-07-26T01:31:10.811" v="134" actId="26606"/>
          <ac:spMkLst>
            <pc:docMk/>
            <pc:sldMk cId="2511740047" sldId="265"/>
            <ac:spMk id="22" creationId="{21029ED5-F105-4DD2-99C8-1E4422817978}"/>
          </ac:spMkLst>
        </pc:spChg>
        <pc:spChg chg="add del">
          <ac:chgData name="Adolfo Linarez" userId="1ef18a8fe3bb5161" providerId="LiveId" clId="{C292B745-5746-48C1-8C05-C08BA9079D9B}" dt="2023-07-26T01:31:10.811" v="134" actId="26606"/>
          <ac:spMkLst>
            <pc:docMk/>
            <pc:sldMk cId="2511740047" sldId="265"/>
            <ac:spMk id="35" creationId="{5C9652B3-A450-4ED6-8FBF-F536BA60B4D8}"/>
          </ac:spMkLst>
        </pc:spChg>
        <pc:spChg chg="add del">
          <ac:chgData name="Adolfo Linarez" userId="1ef18a8fe3bb5161" providerId="LiveId" clId="{C292B745-5746-48C1-8C05-C08BA9079D9B}" dt="2023-07-26T01:31:10.805" v="133" actId="26606"/>
          <ac:spMkLst>
            <pc:docMk/>
            <pc:sldMk cId="2511740047" sldId="265"/>
            <ac:spMk id="52" creationId="{21029ED5-F105-4DD2-99C8-1E4422817978}"/>
          </ac:spMkLst>
        </pc:spChg>
        <pc:spChg chg="add del">
          <ac:chgData name="Adolfo Linarez" userId="1ef18a8fe3bb5161" providerId="LiveId" clId="{C292B745-5746-48C1-8C05-C08BA9079D9B}" dt="2023-07-26T01:31:10.805" v="133" actId="26606"/>
          <ac:spMkLst>
            <pc:docMk/>
            <pc:sldMk cId="2511740047" sldId="265"/>
            <ac:spMk id="65" creationId="{5C9652B3-A450-4ED6-8FBF-F536BA60B4D8}"/>
          </ac:spMkLst>
        </pc:spChg>
        <pc:spChg chg="add">
          <ac:chgData name="Adolfo Linarez" userId="1ef18a8fe3bb5161" providerId="LiveId" clId="{C292B745-5746-48C1-8C05-C08BA9079D9B}" dt="2023-07-26T01:31:10.811" v="134" actId="26606"/>
          <ac:spMkLst>
            <pc:docMk/>
            <pc:sldMk cId="2511740047" sldId="265"/>
            <ac:spMk id="76" creationId="{21029ED5-F105-4DD2-99C8-1E4422817978}"/>
          </ac:spMkLst>
        </pc:spChg>
        <pc:spChg chg="add">
          <ac:chgData name="Adolfo Linarez" userId="1ef18a8fe3bb5161" providerId="LiveId" clId="{C292B745-5746-48C1-8C05-C08BA9079D9B}" dt="2023-07-26T01:31:10.811" v="134" actId="26606"/>
          <ac:spMkLst>
            <pc:docMk/>
            <pc:sldMk cId="2511740047" sldId="265"/>
            <ac:spMk id="86" creationId="{5C9652B3-A450-4ED6-8FBF-F536BA60B4D8}"/>
          </ac:spMkLst>
        </pc:spChg>
        <pc:grpChg chg="add del">
          <ac:chgData name="Adolfo Linarez" userId="1ef18a8fe3bb5161" providerId="LiveId" clId="{C292B745-5746-48C1-8C05-C08BA9079D9B}" dt="2023-07-26T01:31:10.811" v="134" actId="26606"/>
          <ac:grpSpMkLst>
            <pc:docMk/>
            <pc:sldMk cId="2511740047" sldId="265"/>
            <ac:grpSpMk id="10" creationId="{0565C35A-C6FA-4269-822E-6DB5B9C48882}"/>
          </ac:grpSpMkLst>
        </pc:grpChg>
        <pc:grpChg chg="add del">
          <ac:chgData name="Adolfo Linarez" userId="1ef18a8fe3bb5161" providerId="LiveId" clId="{C292B745-5746-48C1-8C05-C08BA9079D9B}" dt="2023-07-26T01:31:10.811" v="134" actId="26606"/>
          <ac:grpSpMkLst>
            <pc:docMk/>
            <pc:sldMk cId="2511740047" sldId="265"/>
            <ac:grpSpMk id="24" creationId="{2D621E68-BF28-4A1C-B1A2-4E55E139E79A}"/>
          </ac:grpSpMkLst>
        </pc:grpChg>
        <pc:grpChg chg="add del">
          <ac:chgData name="Adolfo Linarez" userId="1ef18a8fe3bb5161" providerId="LiveId" clId="{C292B745-5746-48C1-8C05-C08BA9079D9B}" dt="2023-07-26T01:31:10.805" v="133" actId="26606"/>
          <ac:grpSpMkLst>
            <pc:docMk/>
            <pc:sldMk cId="2511740047" sldId="265"/>
            <ac:grpSpMk id="40" creationId="{DDE8DE2B-61C1-46D5-BEB8-521321C182C4}"/>
          </ac:grpSpMkLst>
        </pc:grpChg>
        <pc:grpChg chg="add del">
          <ac:chgData name="Adolfo Linarez" userId="1ef18a8fe3bb5161" providerId="LiveId" clId="{C292B745-5746-48C1-8C05-C08BA9079D9B}" dt="2023-07-26T01:31:10.805" v="133" actId="26606"/>
          <ac:grpSpMkLst>
            <pc:docMk/>
            <pc:sldMk cId="2511740047" sldId="265"/>
            <ac:grpSpMk id="54" creationId="{2D621E68-BF28-4A1C-B1A2-4E55E139E79A}"/>
          </ac:grpSpMkLst>
        </pc:grpChg>
        <pc:grpChg chg="add">
          <ac:chgData name="Adolfo Linarez" userId="1ef18a8fe3bb5161" providerId="LiveId" clId="{C292B745-5746-48C1-8C05-C08BA9079D9B}" dt="2023-07-26T01:31:10.811" v="134" actId="26606"/>
          <ac:grpSpMkLst>
            <pc:docMk/>
            <pc:sldMk cId="2511740047" sldId="265"/>
            <ac:grpSpMk id="67" creationId="{0565C35A-C6FA-4269-822E-6DB5B9C48882}"/>
          </ac:grpSpMkLst>
        </pc:grpChg>
        <pc:grpChg chg="add">
          <ac:chgData name="Adolfo Linarez" userId="1ef18a8fe3bb5161" providerId="LiveId" clId="{C292B745-5746-48C1-8C05-C08BA9079D9B}" dt="2023-07-26T01:31:10.811" v="134" actId="26606"/>
          <ac:grpSpMkLst>
            <pc:docMk/>
            <pc:sldMk cId="2511740047" sldId="265"/>
            <ac:grpSpMk id="77" creationId="{2D621E68-BF28-4A1C-B1A2-4E55E139E79A}"/>
          </ac:grpSpMkLst>
        </pc:grpChg>
        <pc:picChg chg="add del mod">
          <ac:chgData name="Adolfo Linarez" userId="1ef18a8fe3bb5161" providerId="LiveId" clId="{C292B745-5746-48C1-8C05-C08BA9079D9B}" dt="2023-07-26T01:30:32.524" v="130" actId="478"/>
          <ac:picMkLst>
            <pc:docMk/>
            <pc:sldMk cId="2511740047" sldId="265"/>
            <ac:picMk id="5" creationId="{3633F0B2-AD14-FFE1-BBEE-FA789A31A1A6}"/>
          </ac:picMkLst>
        </pc:picChg>
        <pc:picChg chg="add mod">
          <ac:chgData name="Adolfo Linarez" userId="1ef18a8fe3bb5161" providerId="LiveId" clId="{C292B745-5746-48C1-8C05-C08BA9079D9B}" dt="2023-07-26T01:31:17.503" v="135" actId="27614"/>
          <ac:picMkLst>
            <pc:docMk/>
            <pc:sldMk cId="2511740047" sldId="265"/>
            <ac:picMk id="7" creationId="{78ABFA0C-3201-DCA7-83D9-19A628B5153F}"/>
          </ac:picMkLst>
        </pc:picChg>
      </pc:sldChg>
      <pc:sldChg chg="modSp add mod">
        <pc:chgData name="Adolfo Linarez" userId="1ef18a8fe3bb5161" providerId="LiveId" clId="{C292B745-5746-48C1-8C05-C08BA9079D9B}" dt="2023-07-26T01:43:23.726" v="177" actId="1076"/>
        <pc:sldMkLst>
          <pc:docMk/>
          <pc:sldMk cId="2568645975" sldId="266"/>
        </pc:sldMkLst>
        <pc:spChg chg="mod">
          <ac:chgData name="Adolfo Linarez" userId="1ef18a8fe3bb5161" providerId="LiveId" clId="{C292B745-5746-48C1-8C05-C08BA9079D9B}" dt="2023-07-26T01:43:23.726" v="177" actId="1076"/>
          <ac:spMkLst>
            <pc:docMk/>
            <pc:sldMk cId="2568645975" sldId="266"/>
            <ac:spMk id="5" creationId="{40D83849-C8C8-8ECC-62B1-05AED6E410B7}"/>
          </ac:spMkLst>
        </pc:spChg>
      </pc:sldChg>
      <pc:sldChg chg="modSp add mod">
        <pc:chgData name="Adolfo Linarez" userId="1ef18a8fe3bb5161" providerId="LiveId" clId="{C292B745-5746-48C1-8C05-C08BA9079D9B}" dt="2023-07-26T01:46:42.420" v="184" actId="1076"/>
        <pc:sldMkLst>
          <pc:docMk/>
          <pc:sldMk cId="1525494949" sldId="267"/>
        </pc:sldMkLst>
        <pc:picChg chg="mod">
          <ac:chgData name="Adolfo Linarez" userId="1ef18a8fe3bb5161" providerId="LiveId" clId="{C292B745-5746-48C1-8C05-C08BA9079D9B}" dt="2023-07-26T01:46:38.502" v="183" actId="1076"/>
          <ac:picMkLst>
            <pc:docMk/>
            <pc:sldMk cId="1525494949" sldId="267"/>
            <ac:picMk id="2" creationId="{03DB0D98-6363-41E1-B09D-411B7BFE4A29}"/>
          </ac:picMkLst>
        </pc:picChg>
        <pc:picChg chg="mod">
          <ac:chgData name="Adolfo Linarez" userId="1ef18a8fe3bb5161" providerId="LiveId" clId="{C292B745-5746-48C1-8C05-C08BA9079D9B}" dt="2023-07-26T01:46:42.420" v="184" actId="1076"/>
          <ac:picMkLst>
            <pc:docMk/>
            <pc:sldMk cId="1525494949" sldId="267"/>
            <ac:picMk id="3" creationId="{76D52324-9C35-195F-C77C-B58996F69245}"/>
          </ac:picMkLst>
        </pc:picChg>
      </pc:sldChg>
      <pc:sldChg chg="new del">
        <pc:chgData name="Adolfo Linarez" userId="1ef18a8fe3bb5161" providerId="LiveId" clId="{C292B745-5746-48C1-8C05-C08BA9079D9B}" dt="2023-07-26T01:40:42.302" v="143" actId="47"/>
        <pc:sldMkLst>
          <pc:docMk/>
          <pc:sldMk cId="2285466712" sldId="268"/>
        </pc:sldMkLst>
      </pc:sldChg>
    </pc:docChg>
  </pc:docChgLst>
  <pc:docChgLst>
    <pc:chgData name="Nelson Linarez" userId="73a424aa0dbfbcb4" providerId="LiveId" clId="{181C7474-A5D7-4624-82D8-40158F6A7E7E}"/>
    <pc:docChg chg="custSel modSld">
      <pc:chgData name="Nelson Linarez" userId="73a424aa0dbfbcb4" providerId="LiveId" clId="{181C7474-A5D7-4624-82D8-40158F6A7E7E}" dt="2023-07-21T00:36:06.176" v="209" actId="20577"/>
      <pc:docMkLst>
        <pc:docMk/>
      </pc:docMkLst>
      <pc:sldChg chg="modSp mod">
        <pc:chgData name="Nelson Linarez" userId="73a424aa0dbfbcb4" providerId="LiveId" clId="{181C7474-A5D7-4624-82D8-40158F6A7E7E}" dt="2023-07-21T00:05:31.190" v="58" actId="113"/>
        <pc:sldMkLst>
          <pc:docMk/>
          <pc:sldMk cId="0" sldId="256"/>
        </pc:sldMkLst>
        <pc:spChg chg="mod">
          <ac:chgData name="Nelson Linarez" userId="73a424aa0dbfbcb4" providerId="LiveId" clId="{181C7474-A5D7-4624-82D8-40158F6A7E7E}" dt="2023-07-21T00:05:31.190" v="58" actId="113"/>
          <ac:spMkLst>
            <pc:docMk/>
            <pc:sldMk cId="0" sldId="256"/>
            <ac:spMk id="129" creationId="{00000000-0000-0000-0000-000000000000}"/>
          </ac:spMkLst>
        </pc:spChg>
      </pc:sldChg>
      <pc:sldChg chg="addSp delSp modSp mod">
        <pc:chgData name="Nelson Linarez" userId="73a424aa0dbfbcb4" providerId="LiveId" clId="{181C7474-A5D7-4624-82D8-40158F6A7E7E}" dt="2023-07-21T00:36:06.176" v="209" actId="20577"/>
        <pc:sldMkLst>
          <pc:docMk/>
          <pc:sldMk cId="0" sldId="262"/>
        </pc:sldMkLst>
        <pc:spChg chg="mod">
          <ac:chgData name="Nelson Linarez" userId="73a424aa0dbfbcb4" providerId="LiveId" clId="{181C7474-A5D7-4624-82D8-40158F6A7E7E}" dt="2023-07-21T00:36:06.176" v="209" actId="20577"/>
          <ac:spMkLst>
            <pc:docMk/>
            <pc:sldMk cId="0" sldId="262"/>
            <ac:spMk id="171" creationId="{00000000-0000-0000-0000-000000000000}"/>
          </ac:spMkLst>
        </pc:spChg>
        <pc:picChg chg="add mod">
          <ac:chgData name="Nelson Linarez" userId="73a424aa0dbfbcb4" providerId="LiveId" clId="{181C7474-A5D7-4624-82D8-40158F6A7E7E}" dt="2023-07-21T00:24:38.957" v="65" actId="1076"/>
          <ac:picMkLst>
            <pc:docMk/>
            <pc:sldMk cId="0" sldId="262"/>
            <ac:picMk id="3" creationId="{1882081E-F585-E6A1-9A4C-15B2863D5F1F}"/>
          </ac:picMkLst>
        </pc:picChg>
        <pc:picChg chg="del">
          <ac:chgData name="Nelson Linarez" userId="73a424aa0dbfbcb4" providerId="LiveId" clId="{181C7474-A5D7-4624-82D8-40158F6A7E7E}" dt="2023-07-21T00:24:16.072" v="59" actId="478"/>
          <ac:picMkLst>
            <pc:docMk/>
            <pc:sldMk cId="0" sldId="262"/>
            <ac:picMk id="17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8e85c7af8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8e85c7af8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8e85c7af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8e85c7af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e85c7af8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e85c7af8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e85c7af8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e85c7af8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e85c7af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e85c7af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e85c7af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e85c7af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9071612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9071612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03131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9748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365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3603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0489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025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9987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9707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540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96203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9915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25084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9928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16886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811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4001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0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4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239170" y="804861"/>
            <a:ext cx="631618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/>
              <a:t>WORLD DATA VISUALIZATION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3391150" y="2644166"/>
            <a:ext cx="236169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Anna Garcia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Adolfo Linarez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  <a:sym typeface="Calibri"/>
              </a:rPr>
              <a:t>Nelson Linarez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39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44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Isosceles Triangle 48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Isosceles Triangle 49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6" name="Rectangle 5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5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5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6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6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6" name="Rectangle 6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of the continent with orange dots&#10;&#10;Description automatically generated">
            <a:extLst>
              <a:ext uri="{FF2B5EF4-FFF2-40B4-BE49-F238E27FC236}">
                <a16:creationId xmlns:a16="http://schemas.microsoft.com/office/drawing/2014/main" id="{78ABFA0C-3201-DCA7-83D9-19A628B51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2" r="-1" b="220"/>
          <a:stretch/>
        </p:blipFill>
        <p:spPr>
          <a:xfrm>
            <a:off x="426339" y="428625"/>
            <a:ext cx="8291322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4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8" name="Isosceles Triangle 22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0" name="Rectangle 22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61686" y="2068437"/>
            <a:ext cx="5825202" cy="73005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 b="1" dirty="0"/>
              <a:t>QUESTIONS/COMMENTS?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Isosceles Triangle 14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74198" y="488906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https://restcountries.com/v3.1/all</a:t>
            </a: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Wide variety of public data describing 250 countries</a:t>
            </a: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27257" y="633831"/>
            <a:ext cx="2987403" cy="3675201"/>
          </a:xfrm>
          <a:prstGeom prst="rect">
            <a:avLst/>
          </a:prstGeom>
          <a:noFill/>
        </p:spPr>
      </p:pic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335339" y="485179"/>
            <a:ext cx="5434149" cy="9906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dirty="0"/>
              <a:t>PROJECT INFORMATION</a:t>
            </a: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503520" y="1620441"/>
            <a:ext cx="2197888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SQL Database houses the data for planning/visualization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Data cleaning with python and SQL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Displays Leaflet charts/maps built from data gathered through web scraping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Four unique views with user-driven interaction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Simple Statistics library</a:t>
            </a: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329430" y="1592959"/>
            <a:ext cx="3499294" cy="841146"/>
          </a:xfrm>
          <a:prstGeom prst="rect">
            <a:avLst/>
          </a:prstGeom>
          <a:noFill/>
        </p:spPr>
      </p:pic>
      <p:pic>
        <p:nvPicPr>
          <p:cNvPr id="144" name="Google Shape;144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684479" y="2579265"/>
            <a:ext cx="2478419" cy="1951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b="1" dirty="0">
                <a:solidFill>
                  <a:schemeClr val="bg1"/>
                </a:solidFill>
              </a:rPr>
              <a:t>POPULATION PIE CHARTS</a:t>
            </a:r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Shows percentage of population by region and subregion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Dropdown menu allows user to switch between each region’s subregions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Asia has the biggest share of the world’s population</a:t>
            </a:r>
          </a:p>
          <a:p>
            <a:pPr marL="1005839" lvl="1" indent="-298449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Southern Asia is the largest subregion within Asia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Antarctic has the smallest share of the world’s population</a:t>
            </a:r>
          </a:p>
        </p:txBody>
      </p: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4E02E-56FB-9C73-1EEF-BA49A80A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93" y="2692400"/>
            <a:ext cx="3176166" cy="2336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CAB764-55CE-F777-155A-3052E494B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351" y="192828"/>
            <a:ext cx="3746751" cy="2460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D83849-C8C8-8ECC-62B1-05AED6E410B7}"/>
              </a:ext>
            </a:extLst>
          </p:cNvPr>
          <p:cNvSpPr txBox="1"/>
          <p:nvPr/>
        </p:nvSpPr>
        <p:spPr>
          <a:xfrm>
            <a:off x="632832" y="165995"/>
            <a:ext cx="6717763" cy="4811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3000"/>
            </a:pPr>
            <a:r>
              <a:rPr lang="en-US" sz="4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Top 5 Most Common Languages by Region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Oceania: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Americas: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Africa: English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Europe: French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Asia: Arabic</a:t>
            </a: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311150">
              <a:lnSpc>
                <a:spcPct val="7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Language in Antarctic: English</a:t>
            </a:r>
          </a:p>
        </p:txBody>
      </p:sp>
    </p:spTree>
    <p:extLst>
      <p:ext uri="{BB962C8B-B14F-4D97-AF65-F5344CB8AC3E}">
        <p14:creationId xmlns:p14="http://schemas.microsoft.com/office/powerpoint/2010/main" val="256864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B0D98-6363-41E1-B09D-411B7BFE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" y="0"/>
            <a:ext cx="7001455" cy="2667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D52324-9C35-195F-C77C-B58996F6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7698658" cy="26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9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58" name="Google Shape;158;p17"/>
          <p:cNvPicPr preferRelativeResize="0"/>
          <p:nvPr/>
        </p:nvPicPr>
        <p:blipFill rotWithShape="1">
          <a:blip r:embed="rId3"/>
          <a:srcRect l="4698" r="-2" b="-2"/>
          <a:stretch/>
        </p:blipFill>
        <p:spPr>
          <a:xfrm>
            <a:off x="2634831" y="636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359803" y="629841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300" b="1" dirty="0"/>
              <a:t>GENERAL INFORMATION MAP</a:t>
            </a: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Map of the world with pin markers color-coded by continent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Locations based on coordinates contained in API</a:t>
            </a:r>
          </a:p>
          <a:p>
            <a:pPr marL="457200" lvl="0" indent="-3111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More information available upon clicking the markers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62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9" name="Rectangle 7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7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Isosceles Triangle 8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7740AD-E9F0-8F0C-0968-2ADD3C1BF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5" r="-1" b="14024"/>
          <a:stretch/>
        </p:blipFill>
        <p:spPr>
          <a:xfrm>
            <a:off x="426339" y="428625"/>
            <a:ext cx="8291322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ct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 b="1" dirty="0"/>
              <a:t>POPULATION BUBBLE MAP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77500" lnSpcReduction="20000"/>
          </a:bodyPr>
          <a:lstStyle/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Map of the world displaying circle markers which have radio based on population and colors based on area.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Locations based on coordinates contained in API.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Population density – Highest: China.      </a:t>
            </a:r>
          </a:p>
          <a:p>
            <a:pPr marL="457200" lvl="0" indent="-3111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Population and area information available upon clicking the markers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Largest/Smallest: Russia/Vatican City</a:t>
            </a:r>
          </a:p>
          <a:p>
            <a:pPr marL="914400" lvl="1" indent="-29210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500"/>
              <a:t>Most/Least People: China/Vatican City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2081E-F585-E6A1-9A4C-15B2863D5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88" r="24093" b="1"/>
          <a:stretch/>
        </p:blipFill>
        <p:spPr>
          <a:xfrm>
            <a:off x="-9344" y="-635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256</Words>
  <Application>Microsoft Office PowerPoint</Application>
  <PresentationFormat>On-screen Show (16:9)</PresentationFormat>
  <Paragraphs>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Wingdings 3</vt:lpstr>
      <vt:lpstr>Arial</vt:lpstr>
      <vt:lpstr>Facet</vt:lpstr>
      <vt:lpstr>WORLD DATA VISUALIZATION</vt:lpstr>
      <vt:lpstr>DATA SOURCE</vt:lpstr>
      <vt:lpstr>PROJECT INFORMATION</vt:lpstr>
      <vt:lpstr>POPULATION PIE CHARTS</vt:lpstr>
      <vt:lpstr>PowerPoint Presentation</vt:lpstr>
      <vt:lpstr>PowerPoint Presentation</vt:lpstr>
      <vt:lpstr>GENERAL INFORMATION MAP</vt:lpstr>
      <vt:lpstr>PowerPoint Presentation</vt:lpstr>
      <vt:lpstr>POPULATION BUBBLE MAP</vt:lpstr>
      <vt:lpstr>PowerPoint Presentation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Data Visualization</dc:title>
  <cp:lastModifiedBy>Nelson Linarez</cp:lastModifiedBy>
  <cp:revision>1</cp:revision>
  <dcterms:modified xsi:type="dcterms:W3CDTF">2023-07-26T02:14:51Z</dcterms:modified>
</cp:coreProperties>
</file>