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8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11"/>
      <p:bold r:id="rId12"/>
      <p:italic r:id="rId13"/>
      <p:boldItalic r:id="rId14"/>
    </p:embeddedFont>
    <p:embeddedFont>
      <p:font typeface="Wingdings 3" panose="05040102010807070707" pitchFamily="18" charset="2"/>
      <p:regular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C42423-69B8-4093-AA63-D1B6A9B556E9}" v="18" dt="2023-07-21T01:43:51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2" d="100"/>
          <a:sy n="202" d="100"/>
        </p:scale>
        <p:origin x="620" y="11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olfo Linarez" userId="1ef18a8fe3bb5161" providerId="LiveId" clId="{4EC42423-69B8-4093-AA63-D1B6A9B556E9}"/>
    <pc:docChg chg="undo custSel modSld modMainMaster">
      <pc:chgData name="Adolfo Linarez" userId="1ef18a8fe3bb5161" providerId="LiveId" clId="{4EC42423-69B8-4093-AA63-D1B6A9B556E9}" dt="2023-07-21T01:49:49.310" v="219" actId="1076"/>
      <pc:docMkLst>
        <pc:docMk/>
      </pc:docMkLst>
      <pc:sldChg chg="modSp mod">
        <pc:chgData name="Adolfo Linarez" userId="1ef18a8fe3bb5161" providerId="LiveId" clId="{4EC42423-69B8-4093-AA63-D1B6A9B556E9}" dt="2023-07-21T01:47:46.172" v="213" actId="1076"/>
        <pc:sldMkLst>
          <pc:docMk/>
          <pc:sldMk cId="0" sldId="256"/>
        </pc:sldMkLst>
        <pc:spChg chg="mod">
          <ac:chgData name="Adolfo Linarez" userId="1ef18a8fe3bb5161" providerId="LiveId" clId="{4EC42423-69B8-4093-AA63-D1B6A9B556E9}" dt="2023-07-21T01:47:46.172" v="213" actId="1076"/>
          <ac:spMkLst>
            <pc:docMk/>
            <pc:sldMk cId="0" sldId="256"/>
            <ac:spMk id="128" creationId="{00000000-0000-0000-0000-000000000000}"/>
          </ac:spMkLst>
        </pc:spChg>
        <pc:spChg chg="mod">
          <ac:chgData name="Adolfo Linarez" userId="1ef18a8fe3bb5161" providerId="LiveId" clId="{4EC42423-69B8-4093-AA63-D1B6A9B556E9}" dt="2023-07-21T01:36:03.663" v="72" actId="1076"/>
          <ac:spMkLst>
            <pc:docMk/>
            <pc:sldMk cId="0" sldId="256"/>
            <ac:spMk id="129" creationId="{00000000-0000-0000-0000-000000000000}"/>
          </ac:spMkLst>
        </pc:spChg>
      </pc:sldChg>
      <pc:sldChg chg="addSp delSp modSp mod setBg modNotes">
        <pc:chgData name="Adolfo Linarez" userId="1ef18a8fe3bb5161" providerId="LiveId" clId="{4EC42423-69B8-4093-AA63-D1B6A9B556E9}" dt="2023-07-21T01:41:49.368" v="141" actId="14100"/>
        <pc:sldMkLst>
          <pc:docMk/>
          <pc:sldMk cId="0" sldId="257"/>
        </pc:sldMkLst>
        <pc:spChg chg="mod">
          <ac:chgData name="Adolfo Linarez" userId="1ef18a8fe3bb5161" providerId="LiveId" clId="{4EC42423-69B8-4093-AA63-D1B6A9B556E9}" dt="2023-07-21T01:32:54.583" v="42" actId="26606"/>
          <ac:spMkLst>
            <pc:docMk/>
            <pc:sldMk cId="0" sldId="257"/>
            <ac:spMk id="134" creationId="{00000000-0000-0000-0000-000000000000}"/>
          </ac:spMkLst>
        </pc:spChg>
        <pc:spChg chg="mod">
          <ac:chgData name="Adolfo Linarez" userId="1ef18a8fe3bb5161" providerId="LiveId" clId="{4EC42423-69B8-4093-AA63-D1B6A9B556E9}" dt="2023-07-21T01:32:54.583" v="42" actId="26606"/>
          <ac:spMkLst>
            <pc:docMk/>
            <pc:sldMk cId="0" sldId="257"/>
            <ac:spMk id="135" creationId="{00000000-0000-0000-0000-000000000000}"/>
          </ac:spMkLst>
        </pc:spChg>
        <pc:spChg chg="add del">
          <ac:chgData name="Adolfo Linarez" userId="1ef18a8fe3bb5161" providerId="LiveId" clId="{4EC42423-69B8-4093-AA63-D1B6A9B556E9}" dt="2023-07-21T01:32:50.643" v="39" actId="26606"/>
          <ac:spMkLst>
            <pc:docMk/>
            <pc:sldMk cId="0" sldId="257"/>
            <ac:spMk id="153" creationId="{9F4444CE-BC8D-4D61-B303-4C05614E62AB}"/>
          </ac:spMkLst>
        </pc:spChg>
        <pc:spChg chg="add del">
          <ac:chgData name="Adolfo Linarez" userId="1ef18a8fe3bb5161" providerId="LiveId" clId="{4EC42423-69B8-4093-AA63-D1B6A9B556E9}" dt="2023-07-21T01:32:50.643" v="39" actId="26606"/>
          <ac:spMkLst>
            <pc:docMk/>
            <pc:sldMk cId="0" sldId="257"/>
            <ac:spMk id="155" creationId="{62423CA5-E2E1-4789-B759-9906C1C94063}"/>
          </ac:spMkLst>
        </pc:spChg>
        <pc:spChg chg="add del">
          <ac:chgData name="Adolfo Linarez" userId="1ef18a8fe3bb5161" providerId="LiveId" clId="{4EC42423-69B8-4093-AA63-D1B6A9B556E9}" dt="2023-07-21T01:32:50.643" v="39" actId="26606"/>
          <ac:spMkLst>
            <pc:docMk/>
            <pc:sldMk cId="0" sldId="257"/>
            <ac:spMk id="157" creationId="{73772B81-181F-48B7-8826-4D9686D15DF5}"/>
          </ac:spMkLst>
        </pc:spChg>
        <pc:spChg chg="add del">
          <ac:chgData name="Adolfo Linarez" userId="1ef18a8fe3bb5161" providerId="LiveId" clId="{4EC42423-69B8-4093-AA63-D1B6A9B556E9}" dt="2023-07-21T01:32:50.643" v="39" actId="26606"/>
          <ac:spMkLst>
            <pc:docMk/>
            <pc:sldMk cId="0" sldId="257"/>
            <ac:spMk id="159" creationId="{B2205F6E-03C6-4E92-877C-E2482F6599AA}"/>
          </ac:spMkLst>
        </pc:spChg>
        <pc:spChg chg="add">
          <ac:chgData name="Adolfo Linarez" userId="1ef18a8fe3bb5161" providerId="LiveId" clId="{4EC42423-69B8-4093-AA63-D1B6A9B556E9}" dt="2023-07-21T01:32:54.583" v="42" actId="26606"/>
          <ac:spMkLst>
            <pc:docMk/>
            <pc:sldMk cId="0" sldId="257"/>
            <ac:spMk id="172" creationId="{9F4444CE-BC8D-4D61-B303-4C05614E62AB}"/>
          </ac:spMkLst>
        </pc:spChg>
        <pc:spChg chg="add">
          <ac:chgData name="Adolfo Linarez" userId="1ef18a8fe3bb5161" providerId="LiveId" clId="{4EC42423-69B8-4093-AA63-D1B6A9B556E9}" dt="2023-07-21T01:32:54.583" v="42" actId="26606"/>
          <ac:spMkLst>
            <pc:docMk/>
            <pc:sldMk cId="0" sldId="257"/>
            <ac:spMk id="173" creationId="{62423CA5-E2E1-4789-B759-9906C1C94063}"/>
          </ac:spMkLst>
        </pc:spChg>
        <pc:spChg chg="add">
          <ac:chgData name="Adolfo Linarez" userId="1ef18a8fe3bb5161" providerId="LiveId" clId="{4EC42423-69B8-4093-AA63-D1B6A9B556E9}" dt="2023-07-21T01:32:54.583" v="42" actId="26606"/>
          <ac:spMkLst>
            <pc:docMk/>
            <pc:sldMk cId="0" sldId="257"/>
            <ac:spMk id="174" creationId="{73772B81-181F-48B7-8826-4D9686D15DF5}"/>
          </ac:spMkLst>
        </pc:spChg>
        <pc:spChg chg="add">
          <ac:chgData name="Adolfo Linarez" userId="1ef18a8fe3bb5161" providerId="LiveId" clId="{4EC42423-69B8-4093-AA63-D1B6A9B556E9}" dt="2023-07-21T01:32:54.583" v="42" actId="26606"/>
          <ac:spMkLst>
            <pc:docMk/>
            <pc:sldMk cId="0" sldId="257"/>
            <ac:spMk id="175" creationId="{B2205F6E-03C6-4E92-877C-E2482F6599AA}"/>
          </ac:spMkLst>
        </pc:spChg>
        <pc:grpChg chg="add del">
          <ac:chgData name="Adolfo Linarez" userId="1ef18a8fe3bb5161" providerId="LiveId" clId="{4EC42423-69B8-4093-AA63-D1B6A9B556E9}" dt="2023-07-21T01:32:50.643" v="39" actId="26606"/>
          <ac:grpSpMkLst>
            <pc:docMk/>
            <pc:sldMk cId="0" sldId="257"/>
            <ac:grpSpMk id="141" creationId="{1F2B4773-3207-44CC-B7AC-892B70498211}"/>
          </ac:grpSpMkLst>
        </pc:grpChg>
        <pc:grpChg chg="add del">
          <ac:chgData name="Adolfo Linarez" userId="1ef18a8fe3bb5161" providerId="LiveId" clId="{4EC42423-69B8-4093-AA63-D1B6A9B556E9}" dt="2023-07-21T01:32:54.575" v="41" actId="26606"/>
          <ac:grpSpMkLst>
            <pc:docMk/>
            <pc:sldMk cId="0" sldId="257"/>
            <ac:grpSpMk id="161" creationId="{1F2B4773-3207-44CC-B7AC-892B70498211}"/>
          </ac:grpSpMkLst>
        </pc:grpChg>
        <pc:grpChg chg="add">
          <ac:chgData name="Adolfo Linarez" userId="1ef18a8fe3bb5161" providerId="LiveId" clId="{4EC42423-69B8-4093-AA63-D1B6A9B556E9}" dt="2023-07-21T01:32:54.583" v="42" actId="26606"/>
          <ac:grpSpMkLst>
            <pc:docMk/>
            <pc:sldMk cId="0" sldId="257"/>
            <ac:grpSpMk id="171" creationId="{1F2B4773-3207-44CC-B7AC-892B70498211}"/>
          </ac:grpSpMkLst>
        </pc:grpChg>
        <pc:picChg chg="mod">
          <ac:chgData name="Adolfo Linarez" userId="1ef18a8fe3bb5161" providerId="LiveId" clId="{4EC42423-69B8-4093-AA63-D1B6A9B556E9}" dt="2023-07-21T01:41:49.368" v="141" actId="14100"/>
          <ac:picMkLst>
            <pc:docMk/>
            <pc:sldMk cId="0" sldId="257"/>
            <ac:picMk id="136" creationId="{00000000-0000-0000-0000-000000000000}"/>
          </ac:picMkLst>
        </pc:picChg>
      </pc:sldChg>
      <pc:sldChg chg="addSp delSp modSp mod setBg modNotes">
        <pc:chgData name="Adolfo Linarez" userId="1ef18a8fe3bb5161" providerId="LiveId" clId="{4EC42423-69B8-4093-AA63-D1B6A9B556E9}" dt="2023-07-21T01:37:28.455" v="84" actId="1076"/>
        <pc:sldMkLst>
          <pc:docMk/>
          <pc:sldMk cId="0" sldId="258"/>
        </pc:sldMkLst>
        <pc:spChg chg="mod">
          <ac:chgData name="Adolfo Linarez" userId="1ef18a8fe3bb5161" providerId="LiveId" clId="{4EC42423-69B8-4093-AA63-D1B6A9B556E9}" dt="2023-07-21T01:37:17.383" v="83" actId="1076"/>
          <ac:spMkLst>
            <pc:docMk/>
            <pc:sldMk cId="0" sldId="258"/>
            <ac:spMk id="141" creationId="{00000000-0000-0000-0000-000000000000}"/>
          </ac:spMkLst>
        </pc:spChg>
        <pc:spChg chg="mod ord">
          <ac:chgData name="Adolfo Linarez" userId="1ef18a8fe3bb5161" providerId="LiveId" clId="{4EC42423-69B8-4093-AA63-D1B6A9B556E9}" dt="2023-07-21T01:37:28.455" v="84" actId="1076"/>
          <ac:spMkLst>
            <pc:docMk/>
            <pc:sldMk cId="0" sldId="258"/>
            <ac:spMk id="142" creationId="{00000000-0000-0000-0000-000000000000}"/>
          </ac:spMkLst>
        </pc:spChg>
        <pc:spChg chg="add del">
          <ac:chgData name="Adolfo Linarez" userId="1ef18a8fe3bb5161" providerId="LiveId" clId="{4EC42423-69B8-4093-AA63-D1B6A9B556E9}" dt="2023-07-21T01:33:17.531" v="48" actId="26606"/>
          <ac:spMkLst>
            <pc:docMk/>
            <pc:sldMk cId="0" sldId="258"/>
            <ac:spMk id="173" creationId="{0663EB55-934F-42EF-80DE-098647DE7A01}"/>
          </ac:spMkLst>
        </pc:spChg>
        <pc:grpChg chg="add del">
          <ac:chgData name="Adolfo Linarez" userId="1ef18a8fe3bb5161" providerId="LiveId" clId="{4EC42423-69B8-4093-AA63-D1B6A9B556E9}" dt="2023-07-21T01:33:12.812" v="44" actId="26606"/>
          <ac:grpSpMkLst>
            <pc:docMk/>
            <pc:sldMk cId="0" sldId="258"/>
            <ac:grpSpMk id="149" creationId="{0884F175-9D23-496E-80AC-F3D2FD541092}"/>
          </ac:grpSpMkLst>
        </pc:grpChg>
        <pc:grpChg chg="add del">
          <ac:chgData name="Adolfo Linarez" userId="1ef18a8fe3bb5161" providerId="LiveId" clId="{4EC42423-69B8-4093-AA63-D1B6A9B556E9}" dt="2023-07-21T01:33:15.189" v="46" actId="26606"/>
          <ac:grpSpMkLst>
            <pc:docMk/>
            <pc:sldMk cId="0" sldId="258"/>
            <ac:grpSpMk id="161" creationId="{0884F175-9D23-496E-80AC-F3D2FD541092}"/>
          </ac:grpSpMkLst>
        </pc:grpChg>
        <pc:grpChg chg="add del">
          <ac:chgData name="Adolfo Linarez" userId="1ef18a8fe3bb5161" providerId="LiveId" clId="{4EC42423-69B8-4093-AA63-D1B6A9B556E9}" dt="2023-07-21T01:33:17.531" v="48" actId="26606"/>
          <ac:grpSpMkLst>
            <pc:docMk/>
            <pc:sldMk cId="0" sldId="258"/>
            <ac:grpSpMk id="171" creationId="{EB0D40EF-BA14-42F1-9492-D38C59DCAB67}"/>
          </ac:grpSpMkLst>
        </pc:grpChg>
        <pc:grpChg chg="add">
          <ac:chgData name="Adolfo Linarez" userId="1ef18a8fe3bb5161" providerId="LiveId" clId="{4EC42423-69B8-4093-AA63-D1B6A9B556E9}" dt="2023-07-21T01:33:17.538" v="49" actId="26606"/>
          <ac:grpSpMkLst>
            <pc:docMk/>
            <pc:sldMk cId="0" sldId="258"/>
            <ac:grpSpMk id="175" creationId="{0884F175-9D23-496E-80AC-F3D2FD541092}"/>
          </ac:grpSpMkLst>
        </pc:grpChg>
        <pc:picChg chg="mod">
          <ac:chgData name="Adolfo Linarez" userId="1ef18a8fe3bb5161" providerId="LiveId" clId="{4EC42423-69B8-4093-AA63-D1B6A9B556E9}" dt="2023-07-21T01:37:09.805" v="82" actId="1076"/>
          <ac:picMkLst>
            <pc:docMk/>
            <pc:sldMk cId="0" sldId="258"/>
            <ac:picMk id="143" creationId="{00000000-0000-0000-0000-000000000000}"/>
          </ac:picMkLst>
        </pc:picChg>
        <pc:picChg chg="mod ord">
          <ac:chgData name="Adolfo Linarez" userId="1ef18a8fe3bb5161" providerId="LiveId" clId="{4EC42423-69B8-4093-AA63-D1B6A9B556E9}" dt="2023-07-21T01:37:05.882" v="81" actId="1076"/>
          <ac:picMkLst>
            <pc:docMk/>
            <pc:sldMk cId="0" sldId="258"/>
            <ac:picMk id="144" creationId="{00000000-0000-0000-0000-000000000000}"/>
          </ac:picMkLst>
        </pc:picChg>
        <pc:cxnChg chg="add del">
          <ac:chgData name="Adolfo Linarez" userId="1ef18a8fe3bb5161" providerId="LiveId" clId="{4EC42423-69B8-4093-AA63-D1B6A9B556E9}" dt="2023-07-21T01:33:17.531" v="48" actId="26606"/>
          <ac:cxnSpMkLst>
            <pc:docMk/>
            <pc:sldMk cId="0" sldId="258"/>
            <ac:cxnSpMk id="172" creationId="{B31FD3CE-CE0A-4FD9-967C-4D340CA3788F}"/>
          </ac:cxnSpMkLst>
        </pc:cxnChg>
      </pc:sldChg>
      <pc:sldChg chg="addSp delSp modSp mod setBg modNotes">
        <pc:chgData name="Adolfo Linarez" userId="1ef18a8fe3bb5161" providerId="LiveId" clId="{4EC42423-69B8-4093-AA63-D1B6A9B556E9}" dt="2023-07-21T01:44:53.927" v="182" actId="1076"/>
        <pc:sldMkLst>
          <pc:docMk/>
          <pc:sldMk cId="0" sldId="259"/>
        </pc:sldMkLst>
        <pc:spChg chg="mod">
          <ac:chgData name="Adolfo Linarez" userId="1ef18a8fe3bb5161" providerId="LiveId" clId="{4EC42423-69B8-4093-AA63-D1B6A9B556E9}" dt="2023-07-21T01:41:37.667" v="136" actId="26606"/>
          <ac:spMkLst>
            <pc:docMk/>
            <pc:sldMk cId="0" sldId="259"/>
            <ac:spMk id="149" creationId="{00000000-0000-0000-0000-000000000000}"/>
          </ac:spMkLst>
        </pc:spChg>
        <pc:spChg chg="mod ord">
          <ac:chgData name="Adolfo Linarez" userId="1ef18a8fe3bb5161" providerId="LiveId" clId="{4EC42423-69B8-4093-AA63-D1B6A9B556E9}" dt="2023-07-21T01:41:37.682" v="138" actId="27636"/>
          <ac:spMkLst>
            <pc:docMk/>
            <pc:sldMk cId="0" sldId="259"/>
            <ac:spMk id="150" creationId="{00000000-0000-0000-0000-000000000000}"/>
          </ac:spMkLst>
        </pc:spChg>
        <pc:spChg chg="add del">
          <ac:chgData name="Adolfo Linarez" userId="1ef18a8fe3bb5161" providerId="LiveId" clId="{4EC42423-69B8-4093-AA63-D1B6A9B556E9}" dt="2023-07-21T01:38:30.779" v="93" actId="26606"/>
          <ac:spMkLst>
            <pc:docMk/>
            <pc:sldMk cId="0" sldId="259"/>
            <ac:spMk id="168" creationId="{9F4444CE-BC8D-4D61-B303-4C05614E62AB}"/>
          </ac:spMkLst>
        </pc:spChg>
        <pc:spChg chg="add del">
          <ac:chgData name="Adolfo Linarez" userId="1ef18a8fe3bb5161" providerId="LiveId" clId="{4EC42423-69B8-4093-AA63-D1B6A9B556E9}" dt="2023-07-21T01:38:30.779" v="93" actId="26606"/>
          <ac:spMkLst>
            <pc:docMk/>
            <pc:sldMk cId="0" sldId="259"/>
            <ac:spMk id="170" creationId="{62423CA5-E2E1-4789-B759-9906C1C94063}"/>
          </ac:spMkLst>
        </pc:spChg>
        <pc:spChg chg="add del">
          <ac:chgData name="Adolfo Linarez" userId="1ef18a8fe3bb5161" providerId="LiveId" clId="{4EC42423-69B8-4093-AA63-D1B6A9B556E9}" dt="2023-07-21T01:38:30.779" v="93" actId="26606"/>
          <ac:spMkLst>
            <pc:docMk/>
            <pc:sldMk cId="0" sldId="259"/>
            <ac:spMk id="172" creationId="{73772B81-181F-48B7-8826-4D9686D15DF5}"/>
          </ac:spMkLst>
        </pc:spChg>
        <pc:spChg chg="add del">
          <ac:chgData name="Adolfo Linarez" userId="1ef18a8fe3bb5161" providerId="LiveId" clId="{4EC42423-69B8-4093-AA63-D1B6A9B556E9}" dt="2023-07-21T01:38:30.779" v="93" actId="26606"/>
          <ac:spMkLst>
            <pc:docMk/>
            <pc:sldMk cId="0" sldId="259"/>
            <ac:spMk id="174" creationId="{B2205F6E-03C6-4E92-877C-E2482F6599AA}"/>
          </ac:spMkLst>
        </pc:spChg>
        <pc:spChg chg="add del">
          <ac:chgData name="Adolfo Linarez" userId="1ef18a8fe3bb5161" providerId="LiveId" clId="{4EC42423-69B8-4093-AA63-D1B6A9B556E9}" dt="2023-07-21T01:38:27.364" v="89" actId="26606"/>
          <ac:spMkLst>
            <pc:docMk/>
            <pc:sldMk cId="0" sldId="259"/>
            <ac:spMk id="191" creationId="{A65AC7D1-EAA9-48F5-B509-60A7F50BF703}"/>
          </ac:spMkLst>
        </pc:spChg>
        <pc:spChg chg="add del">
          <ac:chgData name="Adolfo Linarez" userId="1ef18a8fe3bb5161" providerId="LiveId" clId="{4EC42423-69B8-4093-AA63-D1B6A9B556E9}" dt="2023-07-21T01:38:27.364" v="89" actId="26606"/>
          <ac:spMkLst>
            <pc:docMk/>
            <pc:sldMk cId="0" sldId="259"/>
            <ac:spMk id="193" creationId="{D6320AF9-619A-4175-865B-5663E1AEF4C5}"/>
          </ac:spMkLst>
        </pc:spChg>
        <pc:spChg chg="add del">
          <ac:chgData name="Adolfo Linarez" userId="1ef18a8fe3bb5161" providerId="LiveId" clId="{4EC42423-69B8-4093-AA63-D1B6A9B556E9}" dt="2023-07-21T01:38:27.364" v="89" actId="26606"/>
          <ac:spMkLst>
            <pc:docMk/>
            <pc:sldMk cId="0" sldId="259"/>
            <ac:spMk id="199" creationId="{7E018740-5C2B-4A41-AC1A-7E68D1EC1954}"/>
          </ac:spMkLst>
        </pc:spChg>
        <pc:spChg chg="add del">
          <ac:chgData name="Adolfo Linarez" userId="1ef18a8fe3bb5161" providerId="LiveId" clId="{4EC42423-69B8-4093-AA63-D1B6A9B556E9}" dt="2023-07-21T01:38:27.364" v="89" actId="26606"/>
          <ac:spMkLst>
            <pc:docMk/>
            <pc:sldMk cId="0" sldId="259"/>
            <ac:spMk id="201" creationId="{166F75A4-C475-4941-8EE2-B80A06A2C1BB}"/>
          </ac:spMkLst>
        </pc:spChg>
        <pc:spChg chg="add del">
          <ac:chgData name="Adolfo Linarez" userId="1ef18a8fe3bb5161" providerId="LiveId" clId="{4EC42423-69B8-4093-AA63-D1B6A9B556E9}" dt="2023-07-21T01:38:27.364" v="89" actId="26606"/>
          <ac:spMkLst>
            <pc:docMk/>
            <pc:sldMk cId="0" sldId="259"/>
            <ac:spMk id="203" creationId="{A032553A-72E8-4B0D-8405-FF9771C9AF05}"/>
          </ac:spMkLst>
        </pc:spChg>
        <pc:spChg chg="add del">
          <ac:chgData name="Adolfo Linarez" userId="1ef18a8fe3bb5161" providerId="LiveId" clId="{4EC42423-69B8-4093-AA63-D1B6A9B556E9}" dt="2023-07-21T01:38:27.364" v="89" actId="26606"/>
          <ac:spMkLst>
            <pc:docMk/>
            <pc:sldMk cId="0" sldId="259"/>
            <ac:spMk id="205" creationId="{765800AC-C3B9-498E-87BC-29FAE4C76B21}"/>
          </ac:spMkLst>
        </pc:spChg>
        <pc:spChg chg="add del">
          <ac:chgData name="Adolfo Linarez" userId="1ef18a8fe3bb5161" providerId="LiveId" clId="{4EC42423-69B8-4093-AA63-D1B6A9B556E9}" dt="2023-07-21T01:38:27.364" v="89" actId="26606"/>
          <ac:spMkLst>
            <pc:docMk/>
            <pc:sldMk cId="0" sldId="259"/>
            <ac:spMk id="207" creationId="{1F9D6ACB-2FF4-49F9-978A-E0D5327FC635}"/>
          </ac:spMkLst>
        </pc:spChg>
        <pc:spChg chg="add del">
          <ac:chgData name="Adolfo Linarez" userId="1ef18a8fe3bb5161" providerId="LiveId" clId="{4EC42423-69B8-4093-AA63-D1B6A9B556E9}" dt="2023-07-21T01:38:27.364" v="89" actId="26606"/>
          <ac:spMkLst>
            <pc:docMk/>
            <pc:sldMk cId="0" sldId="259"/>
            <ac:spMk id="209" creationId="{A5EC319D-0FEA-4B95-A3EA-01E35672C95B}"/>
          </ac:spMkLst>
        </pc:spChg>
        <pc:spChg chg="add del">
          <ac:chgData name="Adolfo Linarez" userId="1ef18a8fe3bb5161" providerId="LiveId" clId="{4EC42423-69B8-4093-AA63-D1B6A9B556E9}" dt="2023-07-21T01:38:53.378" v="97" actId="26606"/>
          <ac:spMkLst>
            <pc:docMk/>
            <pc:sldMk cId="0" sldId="259"/>
            <ac:spMk id="222" creationId="{A65AC7D1-EAA9-48F5-B509-60A7F50BF703}"/>
          </ac:spMkLst>
        </pc:spChg>
        <pc:spChg chg="add del">
          <ac:chgData name="Adolfo Linarez" userId="1ef18a8fe3bb5161" providerId="LiveId" clId="{4EC42423-69B8-4093-AA63-D1B6A9B556E9}" dt="2023-07-21T01:38:53.378" v="97" actId="26606"/>
          <ac:spMkLst>
            <pc:docMk/>
            <pc:sldMk cId="0" sldId="259"/>
            <ac:spMk id="223" creationId="{D6320AF9-619A-4175-865B-5663E1AEF4C5}"/>
          </ac:spMkLst>
        </pc:spChg>
        <pc:spChg chg="add del">
          <ac:chgData name="Adolfo Linarez" userId="1ef18a8fe3bb5161" providerId="LiveId" clId="{4EC42423-69B8-4093-AA63-D1B6A9B556E9}" dt="2023-07-21T01:38:53.378" v="97" actId="26606"/>
          <ac:spMkLst>
            <pc:docMk/>
            <pc:sldMk cId="0" sldId="259"/>
            <ac:spMk id="226" creationId="{7E018740-5C2B-4A41-AC1A-7E68D1EC1954}"/>
          </ac:spMkLst>
        </pc:spChg>
        <pc:spChg chg="add del">
          <ac:chgData name="Adolfo Linarez" userId="1ef18a8fe3bb5161" providerId="LiveId" clId="{4EC42423-69B8-4093-AA63-D1B6A9B556E9}" dt="2023-07-21T01:38:53.378" v="97" actId="26606"/>
          <ac:spMkLst>
            <pc:docMk/>
            <pc:sldMk cId="0" sldId="259"/>
            <ac:spMk id="227" creationId="{166F75A4-C475-4941-8EE2-B80A06A2C1BB}"/>
          </ac:spMkLst>
        </pc:spChg>
        <pc:spChg chg="add del">
          <ac:chgData name="Adolfo Linarez" userId="1ef18a8fe3bb5161" providerId="LiveId" clId="{4EC42423-69B8-4093-AA63-D1B6A9B556E9}" dt="2023-07-21T01:38:53.378" v="97" actId="26606"/>
          <ac:spMkLst>
            <pc:docMk/>
            <pc:sldMk cId="0" sldId="259"/>
            <ac:spMk id="228" creationId="{A032553A-72E8-4B0D-8405-FF9771C9AF05}"/>
          </ac:spMkLst>
        </pc:spChg>
        <pc:spChg chg="add del">
          <ac:chgData name="Adolfo Linarez" userId="1ef18a8fe3bb5161" providerId="LiveId" clId="{4EC42423-69B8-4093-AA63-D1B6A9B556E9}" dt="2023-07-21T01:38:53.378" v="97" actId="26606"/>
          <ac:spMkLst>
            <pc:docMk/>
            <pc:sldMk cId="0" sldId="259"/>
            <ac:spMk id="229" creationId="{765800AC-C3B9-498E-87BC-29FAE4C76B21}"/>
          </ac:spMkLst>
        </pc:spChg>
        <pc:spChg chg="add del">
          <ac:chgData name="Adolfo Linarez" userId="1ef18a8fe3bb5161" providerId="LiveId" clId="{4EC42423-69B8-4093-AA63-D1B6A9B556E9}" dt="2023-07-21T01:38:53.378" v="97" actId="26606"/>
          <ac:spMkLst>
            <pc:docMk/>
            <pc:sldMk cId="0" sldId="259"/>
            <ac:spMk id="230" creationId="{1F9D6ACB-2FF4-49F9-978A-E0D5327FC635}"/>
          </ac:spMkLst>
        </pc:spChg>
        <pc:spChg chg="add del">
          <ac:chgData name="Adolfo Linarez" userId="1ef18a8fe3bb5161" providerId="LiveId" clId="{4EC42423-69B8-4093-AA63-D1B6A9B556E9}" dt="2023-07-21T01:38:53.378" v="97" actId="26606"/>
          <ac:spMkLst>
            <pc:docMk/>
            <pc:sldMk cId="0" sldId="259"/>
            <ac:spMk id="231" creationId="{A5EC319D-0FEA-4B95-A3EA-01E35672C95B}"/>
          </ac:spMkLst>
        </pc:spChg>
        <pc:spChg chg="add del">
          <ac:chgData name="Adolfo Linarez" userId="1ef18a8fe3bb5161" providerId="LiveId" clId="{4EC42423-69B8-4093-AA63-D1B6A9B556E9}" dt="2023-07-21T01:40:57.216" v="116" actId="26606"/>
          <ac:spMkLst>
            <pc:docMk/>
            <pc:sldMk cId="0" sldId="259"/>
            <ac:spMk id="248" creationId="{9F4444CE-BC8D-4D61-B303-4C05614E62AB}"/>
          </ac:spMkLst>
        </pc:spChg>
        <pc:spChg chg="add del">
          <ac:chgData name="Adolfo Linarez" userId="1ef18a8fe3bb5161" providerId="LiveId" clId="{4EC42423-69B8-4093-AA63-D1B6A9B556E9}" dt="2023-07-21T01:40:57.216" v="116" actId="26606"/>
          <ac:spMkLst>
            <pc:docMk/>
            <pc:sldMk cId="0" sldId="259"/>
            <ac:spMk id="250" creationId="{62423CA5-E2E1-4789-B759-9906C1C94063}"/>
          </ac:spMkLst>
        </pc:spChg>
        <pc:spChg chg="add del">
          <ac:chgData name="Adolfo Linarez" userId="1ef18a8fe3bb5161" providerId="LiveId" clId="{4EC42423-69B8-4093-AA63-D1B6A9B556E9}" dt="2023-07-21T01:40:57.216" v="116" actId="26606"/>
          <ac:spMkLst>
            <pc:docMk/>
            <pc:sldMk cId="0" sldId="259"/>
            <ac:spMk id="252" creationId="{73772B81-181F-48B7-8826-4D9686D15DF5}"/>
          </ac:spMkLst>
        </pc:spChg>
        <pc:spChg chg="add del">
          <ac:chgData name="Adolfo Linarez" userId="1ef18a8fe3bb5161" providerId="LiveId" clId="{4EC42423-69B8-4093-AA63-D1B6A9B556E9}" dt="2023-07-21T01:40:57.216" v="116" actId="26606"/>
          <ac:spMkLst>
            <pc:docMk/>
            <pc:sldMk cId="0" sldId="259"/>
            <ac:spMk id="254" creationId="{B2205F6E-03C6-4E92-877C-E2482F6599AA}"/>
          </ac:spMkLst>
        </pc:spChg>
        <pc:spChg chg="add del">
          <ac:chgData name="Adolfo Linarez" userId="1ef18a8fe3bb5161" providerId="LiveId" clId="{4EC42423-69B8-4093-AA63-D1B6A9B556E9}" dt="2023-07-21T01:40:57.211" v="115" actId="26606"/>
          <ac:spMkLst>
            <pc:docMk/>
            <pc:sldMk cId="0" sldId="259"/>
            <ac:spMk id="271" creationId="{A65AC7D1-EAA9-48F5-B509-60A7F50BF703}"/>
          </ac:spMkLst>
        </pc:spChg>
        <pc:spChg chg="add del">
          <ac:chgData name="Adolfo Linarez" userId="1ef18a8fe3bb5161" providerId="LiveId" clId="{4EC42423-69B8-4093-AA63-D1B6A9B556E9}" dt="2023-07-21T01:40:57.211" v="115" actId="26606"/>
          <ac:spMkLst>
            <pc:docMk/>
            <pc:sldMk cId="0" sldId="259"/>
            <ac:spMk id="273" creationId="{D6320AF9-619A-4175-865B-5663E1AEF4C5}"/>
          </ac:spMkLst>
        </pc:spChg>
        <pc:spChg chg="add del">
          <ac:chgData name="Adolfo Linarez" userId="1ef18a8fe3bb5161" providerId="LiveId" clId="{4EC42423-69B8-4093-AA63-D1B6A9B556E9}" dt="2023-07-21T01:40:57.211" v="115" actId="26606"/>
          <ac:spMkLst>
            <pc:docMk/>
            <pc:sldMk cId="0" sldId="259"/>
            <ac:spMk id="279" creationId="{7E018740-5C2B-4A41-AC1A-7E68D1EC1954}"/>
          </ac:spMkLst>
        </pc:spChg>
        <pc:spChg chg="add del">
          <ac:chgData name="Adolfo Linarez" userId="1ef18a8fe3bb5161" providerId="LiveId" clId="{4EC42423-69B8-4093-AA63-D1B6A9B556E9}" dt="2023-07-21T01:40:57.211" v="115" actId="26606"/>
          <ac:spMkLst>
            <pc:docMk/>
            <pc:sldMk cId="0" sldId="259"/>
            <ac:spMk id="281" creationId="{166F75A4-C475-4941-8EE2-B80A06A2C1BB}"/>
          </ac:spMkLst>
        </pc:spChg>
        <pc:spChg chg="add del">
          <ac:chgData name="Adolfo Linarez" userId="1ef18a8fe3bb5161" providerId="LiveId" clId="{4EC42423-69B8-4093-AA63-D1B6A9B556E9}" dt="2023-07-21T01:40:57.211" v="115" actId="26606"/>
          <ac:spMkLst>
            <pc:docMk/>
            <pc:sldMk cId="0" sldId="259"/>
            <ac:spMk id="283" creationId="{A032553A-72E8-4B0D-8405-FF9771C9AF05}"/>
          </ac:spMkLst>
        </pc:spChg>
        <pc:spChg chg="add del">
          <ac:chgData name="Adolfo Linarez" userId="1ef18a8fe3bb5161" providerId="LiveId" clId="{4EC42423-69B8-4093-AA63-D1B6A9B556E9}" dt="2023-07-21T01:40:57.211" v="115" actId="26606"/>
          <ac:spMkLst>
            <pc:docMk/>
            <pc:sldMk cId="0" sldId="259"/>
            <ac:spMk id="285" creationId="{765800AC-C3B9-498E-87BC-29FAE4C76B21}"/>
          </ac:spMkLst>
        </pc:spChg>
        <pc:spChg chg="add del">
          <ac:chgData name="Adolfo Linarez" userId="1ef18a8fe3bb5161" providerId="LiveId" clId="{4EC42423-69B8-4093-AA63-D1B6A9B556E9}" dt="2023-07-21T01:40:57.211" v="115" actId="26606"/>
          <ac:spMkLst>
            <pc:docMk/>
            <pc:sldMk cId="0" sldId="259"/>
            <ac:spMk id="287" creationId="{1F9D6ACB-2FF4-49F9-978A-E0D5327FC635}"/>
          </ac:spMkLst>
        </pc:spChg>
        <pc:spChg chg="add del">
          <ac:chgData name="Adolfo Linarez" userId="1ef18a8fe3bb5161" providerId="LiveId" clId="{4EC42423-69B8-4093-AA63-D1B6A9B556E9}" dt="2023-07-21T01:40:57.211" v="115" actId="26606"/>
          <ac:spMkLst>
            <pc:docMk/>
            <pc:sldMk cId="0" sldId="259"/>
            <ac:spMk id="289" creationId="{A5EC319D-0FEA-4B95-A3EA-01E35672C95B}"/>
          </ac:spMkLst>
        </pc:spChg>
        <pc:spChg chg="add del">
          <ac:chgData name="Adolfo Linarez" userId="1ef18a8fe3bb5161" providerId="LiveId" clId="{4EC42423-69B8-4093-AA63-D1B6A9B556E9}" dt="2023-07-21T01:41:37.673" v="137" actId="26606"/>
          <ac:spMkLst>
            <pc:docMk/>
            <pc:sldMk cId="0" sldId="259"/>
            <ac:spMk id="300" creationId="{9F4444CE-BC8D-4D61-B303-4C05614E62AB}"/>
          </ac:spMkLst>
        </pc:spChg>
        <pc:spChg chg="add del">
          <ac:chgData name="Adolfo Linarez" userId="1ef18a8fe3bb5161" providerId="LiveId" clId="{4EC42423-69B8-4093-AA63-D1B6A9B556E9}" dt="2023-07-21T01:41:37.673" v="137" actId="26606"/>
          <ac:spMkLst>
            <pc:docMk/>
            <pc:sldMk cId="0" sldId="259"/>
            <ac:spMk id="301" creationId="{62423CA5-E2E1-4789-B759-9906C1C94063}"/>
          </ac:spMkLst>
        </pc:spChg>
        <pc:spChg chg="add del">
          <ac:chgData name="Adolfo Linarez" userId="1ef18a8fe3bb5161" providerId="LiveId" clId="{4EC42423-69B8-4093-AA63-D1B6A9B556E9}" dt="2023-07-21T01:41:37.673" v="137" actId="26606"/>
          <ac:spMkLst>
            <pc:docMk/>
            <pc:sldMk cId="0" sldId="259"/>
            <ac:spMk id="302" creationId="{73772B81-181F-48B7-8826-4D9686D15DF5}"/>
          </ac:spMkLst>
        </pc:spChg>
        <pc:spChg chg="add del">
          <ac:chgData name="Adolfo Linarez" userId="1ef18a8fe3bb5161" providerId="LiveId" clId="{4EC42423-69B8-4093-AA63-D1B6A9B556E9}" dt="2023-07-21T01:41:37.673" v="137" actId="26606"/>
          <ac:spMkLst>
            <pc:docMk/>
            <pc:sldMk cId="0" sldId="259"/>
            <ac:spMk id="303" creationId="{B2205F6E-03C6-4E92-877C-E2482F6599AA}"/>
          </ac:spMkLst>
        </pc:spChg>
        <pc:spChg chg="add del">
          <ac:chgData name="Adolfo Linarez" userId="1ef18a8fe3bb5161" providerId="LiveId" clId="{4EC42423-69B8-4093-AA63-D1B6A9B556E9}" dt="2023-07-21T01:41:30.453" v="123" actId="26606"/>
          <ac:spMkLst>
            <pc:docMk/>
            <pc:sldMk cId="0" sldId="259"/>
            <ac:spMk id="324" creationId="{3F088236-D655-4F88-B238-E16762358025}"/>
          </ac:spMkLst>
        </pc:spChg>
        <pc:spChg chg="add del">
          <ac:chgData name="Adolfo Linarez" userId="1ef18a8fe3bb5161" providerId="LiveId" clId="{4EC42423-69B8-4093-AA63-D1B6A9B556E9}" dt="2023-07-21T01:41:30.453" v="123" actId="26606"/>
          <ac:spMkLst>
            <pc:docMk/>
            <pc:sldMk cId="0" sldId="259"/>
            <ac:spMk id="326" creationId="{3DAC0C92-199E-475C-9390-119A9B027276}"/>
          </ac:spMkLst>
        </pc:spChg>
        <pc:spChg chg="add del">
          <ac:chgData name="Adolfo Linarez" userId="1ef18a8fe3bb5161" providerId="LiveId" clId="{4EC42423-69B8-4093-AA63-D1B6A9B556E9}" dt="2023-07-21T01:41:30.453" v="123" actId="26606"/>
          <ac:spMkLst>
            <pc:docMk/>
            <pc:sldMk cId="0" sldId="259"/>
            <ac:spMk id="328" creationId="{C4CFB339-0ED8-4FE2-9EF1-6D1375B8499B}"/>
          </ac:spMkLst>
        </pc:spChg>
        <pc:spChg chg="add del">
          <ac:chgData name="Adolfo Linarez" userId="1ef18a8fe3bb5161" providerId="LiveId" clId="{4EC42423-69B8-4093-AA63-D1B6A9B556E9}" dt="2023-07-21T01:41:30.453" v="123" actId="26606"/>
          <ac:spMkLst>
            <pc:docMk/>
            <pc:sldMk cId="0" sldId="259"/>
            <ac:spMk id="330" creationId="{31896C80-2069-4431-9C19-83B913734490}"/>
          </ac:spMkLst>
        </pc:spChg>
        <pc:spChg chg="add del">
          <ac:chgData name="Adolfo Linarez" userId="1ef18a8fe3bb5161" providerId="LiveId" clId="{4EC42423-69B8-4093-AA63-D1B6A9B556E9}" dt="2023-07-21T01:41:30.453" v="123" actId="26606"/>
          <ac:spMkLst>
            <pc:docMk/>
            <pc:sldMk cId="0" sldId="259"/>
            <ac:spMk id="332" creationId="{BF120A21-0841-4823-B0C4-28AEBCEF9B78}"/>
          </ac:spMkLst>
        </pc:spChg>
        <pc:spChg chg="add del">
          <ac:chgData name="Adolfo Linarez" userId="1ef18a8fe3bb5161" providerId="LiveId" clId="{4EC42423-69B8-4093-AA63-D1B6A9B556E9}" dt="2023-07-21T01:41:30.453" v="123" actId="26606"/>
          <ac:spMkLst>
            <pc:docMk/>
            <pc:sldMk cId="0" sldId="259"/>
            <ac:spMk id="334" creationId="{DBB05BAE-BBD3-4289-899F-A6851503C6B0}"/>
          </ac:spMkLst>
        </pc:spChg>
        <pc:spChg chg="add del">
          <ac:chgData name="Adolfo Linarez" userId="1ef18a8fe3bb5161" providerId="LiveId" clId="{4EC42423-69B8-4093-AA63-D1B6A9B556E9}" dt="2023-07-21T01:41:30.453" v="123" actId="26606"/>
          <ac:spMkLst>
            <pc:docMk/>
            <pc:sldMk cId="0" sldId="259"/>
            <ac:spMk id="336" creationId="{9874D11C-36F5-4BBE-A490-019A54E953B0}"/>
          </ac:spMkLst>
        </pc:spChg>
        <pc:spChg chg="add del">
          <ac:chgData name="Adolfo Linarez" userId="1ef18a8fe3bb5161" providerId="LiveId" clId="{4EC42423-69B8-4093-AA63-D1B6A9B556E9}" dt="2023-07-21T01:41:37.667" v="136" actId="26606"/>
          <ac:spMkLst>
            <pc:docMk/>
            <pc:sldMk cId="0" sldId="259"/>
            <ac:spMk id="363" creationId="{A65AC7D1-EAA9-48F5-B509-60A7F50BF703}"/>
          </ac:spMkLst>
        </pc:spChg>
        <pc:spChg chg="add del">
          <ac:chgData name="Adolfo Linarez" userId="1ef18a8fe3bb5161" providerId="LiveId" clId="{4EC42423-69B8-4093-AA63-D1B6A9B556E9}" dt="2023-07-21T01:41:37.667" v="136" actId="26606"/>
          <ac:spMkLst>
            <pc:docMk/>
            <pc:sldMk cId="0" sldId="259"/>
            <ac:spMk id="364" creationId="{D6320AF9-619A-4175-865B-5663E1AEF4C5}"/>
          </ac:spMkLst>
        </pc:spChg>
        <pc:spChg chg="add del">
          <ac:chgData name="Adolfo Linarez" userId="1ef18a8fe3bb5161" providerId="LiveId" clId="{4EC42423-69B8-4093-AA63-D1B6A9B556E9}" dt="2023-07-21T01:41:37.667" v="136" actId="26606"/>
          <ac:spMkLst>
            <pc:docMk/>
            <pc:sldMk cId="0" sldId="259"/>
            <ac:spMk id="367" creationId="{7E018740-5C2B-4A41-AC1A-7E68D1EC1954}"/>
          </ac:spMkLst>
        </pc:spChg>
        <pc:spChg chg="add del">
          <ac:chgData name="Adolfo Linarez" userId="1ef18a8fe3bb5161" providerId="LiveId" clId="{4EC42423-69B8-4093-AA63-D1B6A9B556E9}" dt="2023-07-21T01:41:37.667" v="136" actId="26606"/>
          <ac:spMkLst>
            <pc:docMk/>
            <pc:sldMk cId="0" sldId="259"/>
            <ac:spMk id="368" creationId="{166F75A4-C475-4941-8EE2-B80A06A2C1BB}"/>
          </ac:spMkLst>
        </pc:spChg>
        <pc:spChg chg="add del">
          <ac:chgData name="Adolfo Linarez" userId="1ef18a8fe3bb5161" providerId="LiveId" clId="{4EC42423-69B8-4093-AA63-D1B6A9B556E9}" dt="2023-07-21T01:41:37.667" v="136" actId="26606"/>
          <ac:spMkLst>
            <pc:docMk/>
            <pc:sldMk cId="0" sldId="259"/>
            <ac:spMk id="369" creationId="{A032553A-72E8-4B0D-8405-FF9771C9AF05}"/>
          </ac:spMkLst>
        </pc:spChg>
        <pc:spChg chg="add del">
          <ac:chgData name="Adolfo Linarez" userId="1ef18a8fe3bb5161" providerId="LiveId" clId="{4EC42423-69B8-4093-AA63-D1B6A9B556E9}" dt="2023-07-21T01:41:37.667" v="136" actId="26606"/>
          <ac:spMkLst>
            <pc:docMk/>
            <pc:sldMk cId="0" sldId="259"/>
            <ac:spMk id="370" creationId="{765800AC-C3B9-498E-87BC-29FAE4C76B21}"/>
          </ac:spMkLst>
        </pc:spChg>
        <pc:spChg chg="add del">
          <ac:chgData name="Adolfo Linarez" userId="1ef18a8fe3bb5161" providerId="LiveId" clId="{4EC42423-69B8-4093-AA63-D1B6A9B556E9}" dt="2023-07-21T01:41:37.667" v="136" actId="26606"/>
          <ac:spMkLst>
            <pc:docMk/>
            <pc:sldMk cId="0" sldId="259"/>
            <ac:spMk id="371" creationId="{1F9D6ACB-2FF4-49F9-978A-E0D5327FC635}"/>
          </ac:spMkLst>
        </pc:spChg>
        <pc:spChg chg="add del">
          <ac:chgData name="Adolfo Linarez" userId="1ef18a8fe3bb5161" providerId="LiveId" clId="{4EC42423-69B8-4093-AA63-D1B6A9B556E9}" dt="2023-07-21T01:41:37.667" v="136" actId="26606"/>
          <ac:spMkLst>
            <pc:docMk/>
            <pc:sldMk cId="0" sldId="259"/>
            <ac:spMk id="372" creationId="{A5EC319D-0FEA-4B95-A3EA-01E35672C95B}"/>
          </ac:spMkLst>
        </pc:spChg>
        <pc:spChg chg="add">
          <ac:chgData name="Adolfo Linarez" userId="1ef18a8fe3bb5161" providerId="LiveId" clId="{4EC42423-69B8-4093-AA63-D1B6A9B556E9}" dt="2023-07-21T01:41:37.673" v="137" actId="26606"/>
          <ac:spMkLst>
            <pc:docMk/>
            <pc:sldMk cId="0" sldId="259"/>
            <ac:spMk id="375" creationId="{9F4444CE-BC8D-4D61-B303-4C05614E62AB}"/>
          </ac:spMkLst>
        </pc:spChg>
        <pc:spChg chg="add">
          <ac:chgData name="Adolfo Linarez" userId="1ef18a8fe3bb5161" providerId="LiveId" clId="{4EC42423-69B8-4093-AA63-D1B6A9B556E9}" dt="2023-07-21T01:41:37.673" v="137" actId="26606"/>
          <ac:spMkLst>
            <pc:docMk/>
            <pc:sldMk cId="0" sldId="259"/>
            <ac:spMk id="376" creationId="{62423CA5-E2E1-4789-B759-9906C1C94063}"/>
          </ac:spMkLst>
        </pc:spChg>
        <pc:spChg chg="add">
          <ac:chgData name="Adolfo Linarez" userId="1ef18a8fe3bb5161" providerId="LiveId" clId="{4EC42423-69B8-4093-AA63-D1B6A9B556E9}" dt="2023-07-21T01:41:37.673" v="137" actId="26606"/>
          <ac:spMkLst>
            <pc:docMk/>
            <pc:sldMk cId="0" sldId="259"/>
            <ac:spMk id="377" creationId="{73772B81-181F-48B7-8826-4D9686D15DF5}"/>
          </ac:spMkLst>
        </pc:spChg>
        <pc:spChg chg="add">
          <ac:chgData name="Adolfo Linarez" userId="1ef18a8fe3bb5161" providerId="LiveId" clId="{4EC42423-69B8-4093-AA63-D1B6A9B556E9}" dt="2023-07-21T01:41:37.673" v="137" actId="26606"/>
          <ac:spMkLst>
            <pc:docMk/>
            <pc:sldMk cId="0" sldId="259"/>
            <ac:spMk id="378" creationId="{B2205F6E-03C6-4E92-877C-E2482F6599AA}"/>
          </ac:spMkLst>
        </pc:spChg>
        <pc:grpChg chg="add del">
          <ac:chgData name="Adolfo Linarez" userId="1ef18a8fe3bb5161" providerId="LiveId" clId="{4EC42423-69B8-4093-AA63-D1B6A9B556E9}" dt="2023-07-21T01:38:30.779" v="93" actId="26606"/>
          <ac:grpSpMkLst>
            <pc:docMk/>
            <pc:sldMk cId="0" sldId="259"/>
            <ac:grpSpMk id="156" creationId="{1F2B4773-3207-44CC-B7AC-892B70498211}"/>
          </ac:grpSpMkLst>
        </pc:grpChg>
        <pc:grpChg chg="add del">
          <ac:chgData name="Adolfo Linarez" userId="1ef18a8fe3bb5161" providerId="LiveId" clId="{4EC42423-69B8-4093-AA63-D1B6A9B556E9}" dt="2023-07-21T01:38:27.364" v="89" actId="26606"/>
          <ac:grpSpMkLst>
            <pc:docMk/>
            <pc:sldMk cId="0" sldId="259"/>
            <ac:grpSpMk id="179" creationId="{D6280969-F024-466D-A1DB-4F848C51DEF6}"/>
          </ac:grpSpMkLst>
        </pc:grpChg>
        <pc:grpChg chg="add del">
          <ac:chgData name="Adolfo Linarez" userId="1ef18a8fe3bb5161" providerId="LiveId" clId="{4EC42423-69B8-4093-AA63-D1B6A9B556E9}" dt="2023-07-21T01:38:30.769" v="92" actId="26606"/>
          <ac:grpSpMkLst>
            <pc:docMk/>
            <pc:sldMk cId="0" sldId="259"/>
            <ac:grpSpMk id="211" creationId="{1F2B4773-3207-44CC-B7AC-892B70498211}"/>
          </ac:grpSpMkLst>
        </pc:grpChg>
        <pc:grpChg chg="add del">
          <ac:chgData name="Adolfo Linarez" userId="1ef18a8fe3bb5161" providerId="LiveId" clId="{4EC42423-69B8-4093-AA63-D1B6A9B556E9}" dt="2023-07-21T01:38:53.378" v="97" actId="26606"/>
          <ac:grpSpMkLst>
            <pc:docMk/>
            <pc:sldMk cId="0" sldId="259"/>
            <ac:grpSpMk id="221" creationId="{D6280969-F024-466D-A1DB-4F848C51DEF6}"/>
          </ac:grpSpMkLst>
        </pc:grpChg>
        <pc:grpChg chg="add del">
          <ac:chgData name="Adolfo Linarez" userId="1ef18a8fe3bb5161" providerId="LiveId" clId="{4EC42423-69B8-4093-AA63-D1B6A9B556E9}" dt="2023-07-21T01:40:57.216" v="116" actId="26606"/>
          <ac:grpSpMkLst>
            <pc:docMk/>
            <pc:sldMk cId="0" sldId="259"/>
            <ac:grpSpMk id="236" creationId="{1F2B4773-3207-44CC-B7AC-892B70498211}"/>
          </ac:grpSpMkLst>
        </pc:grpChg>
        <pc:grpChg chg="add del">
          <ac:chgData name="Adolfo Linarez" userId="1ef18a8fe3bb5161" providerId="LiveId" clId="{4EC42423-69B8-4093-AA63-D1B6A9B556E9}" dt="2023-07-21T01:40:57.211" v="115" actId="26606"/>
          <ac:grpSpMkLst>
            <pc:docMk/>
            <pc:sldMk cId="0" sldId="259"/>
            <ac:grpSpMk id="259" creationId="{D6280969-F024-466D-A1DB-4F848C51DEF6}"/>
          </ac:grpSpMkLst>
        </pc:grpChg>
        <pc:grpChg chg="add del">
          <ac:chgData name="Adolfo Linarez" userId="1ef18a8fe3bb5161" providerId="LiveId" clId="{4EC42423-69B8-4093-AA63-D1B6A9B556E9}" dt="2023-07-21T01:41:37.673" v="137" actId="26606"/>
          <ac:grpSpMkLst>
            <pc:docMk/>
            <pc:sldMk cId="0" sldId="259"/>
            <ac:grpSpMk id="291" creationId="{1F2B4773-3207-44CC-B7AC-892B70498211}"/>
          </ac:grpSpMkLst>
        </pc:grpChg>
        <pc:grpChg chg="add del">
          <ac:chgData name="Adolfo Linarez" userId="1ef18a8fe3bb5161" providerId="LiveId" clId="{4EC42423-69B8-4093-AA63-D1B6A9B556E9}" dt="2023-07-21T01:41:30.453" v="123" actId="26606"/>
          <ac:grpSpMkLst>
            <pc:docMk/>
            <pc:sldMk cId="0" sldId="259"/>
            <ac:grpSpMk id="308" creationId="{10BE40E3-5550-4CDD-B4FD-387C33EBF157}"/>
          </ac:grpSpMkLst>
        </pc:grpChg>
        <pc:grpChg chg="add del">
          <ac:chgData name="Adolfo Linarez" userId="1ef18a8fe3bb5161" providerId="LiveId" clId="{4EC42423-69B8-4093-AA63-D1B6A9B556E9}" dt="2023-07-21T01:41:32.327" v="125" actId="26606"/>
          <ac:grpSpMkLst>
            <pc:docMk/>
            <pc:sldMk cId="0" sldId="259"/>
            <ac:grpSpMk id="338" creationId="{1F2B4773-3207-44CC-B7AC-892B70498211}"/>
          </ac:grpSpMkLst>
        </pc:grpChg>
        <pc:grpChg chg="add del">
          <ac:chgData name="Adolfo Linarez" userId="1ef18a8fe3bb5161" providerId="LiveId" clId="{4EC42423-69B8-4093-AA63-D1B6A9B556E9}" dt="2023-07-21T01:41:33.468" v="127" actId="26606"/>
          <ac:grpSpMkLst>
            <pc:docMk/>
            <pc:sldMk cId="0" sldId="259"/>
            <ac:grpSpMk id="348" creationId="{1F2B4773-3207-44CC-B7AC-892B70498211}"/>
          </ac:grpSpMkLst>
        </pc:grpChg>
        <pc:grpChg chg="add del">
          <ac:chgData name="Adolfo Linarez" userId="1ef18a8fe3bb5161" providerId="LiveId" clId="{4EC42423-69B8-4093-AA63-D1B6A9B556E9}" dt="2023-07-21T01:41:35.678" v="130" actId="26606"/>
          <ac:grpSpMkLst>
            <pc:docMk/>
            <pc:sldMk cId="0" sldId="259"/>
            <ac:grpSpMk id="350" creationId="{D6280969-F024-466D-A1DB-4F848C51DEF6}"/>
          </ac:grpSpMkLst>
        </pc:grpChg>
        <pc:grpChg chg="add del">
          <ac:chgData name="Adolfo Linarez" userId="1ef18a8fe3bb5161" providerId="LiveId" clId="{4EC42423-69B8-4093-AA63-D1B6A9B556E9}" dt="2023-07-21T01:41:36.644" v="133" actId="26606"/>
          <ac:grpSpMkLst>
            <pc:docMk/>
            <pc:sldMk cId="0" sldId="259"/>
            <ac:grpSpMk id="360" creationId="{1F2B4773-3207-44CC-B7AC-892B70498211}"/>
          </ac:grpSpMkLst>
        </pc:grpChg>
        <pc:grpChg chg="add del">
          <ac:chgData name="Adolfo Linarez" userId="1ef18a8fe3bb5161" providerId="LiveId" clId="{4EC42423-69B8-4093-AA63-D1B6A9B556E9}" dt="2023-07-21T01:41:37.667" v="136" actId="26606"/>
          <ac:grpSpMkLst>
            <pc:docMk/>
            <pc:sldMk cId="0" sldId="259"/>
            <ac:grpSpMk id="362" creationId="{D6280969-F024-466D-A1DB-4F848C51DEF6}"/>
          </ac:grpSpMkLst>
        </pc:grpChg>
        <pc:grpChg chg="add">
          <ac:chgData name="Adolfo Linarez" userId="1ef18a8fe3bb5161" providerId="LiveId" clId="{4EC42423-69B8-4093-AA63-D1B6A9B556E9}" dt="2023-07-21T01:41:37.673" v="137" actId="26606"/>
          <ac:grpSpMkLst>
            <pc:docMk/>
            <pc:sldMk cId="0" sldId="259"/>
            <ac:grpSpMk id="374" creationId="{1F2B4773-3207-44CC-B7AC-892B70498211}"/>
          </ac:grpSpMkLst>
        </pc:grpChg>
        <pc:picChg chg="add del mod modCrop">
          <ac:chgData name="Adolfo Linarez" userId="1ef18a8fe3bb5161" providerId="LiveId" clId="{4EC42423-69B8-4093-AA63-D1B6A9B556E9}" dt="2023-07-21T01:44:30.854" v="175" actId="478"/>
          <ac:picMkLst>
            <pc:docMk/>
            <pc:sldMk cId="0" sldId="259"/>
            <ac:picMk id="2" creationId="{294CA020-E172-7870-9DA2-3FE5B8AF3FE6}"/>
          </ac:picMkLst>
        </pc:picChg>
        <pc:picChg chg="add mod modCrop">
          <ac:chgData name="Adolfo Linarez" userId="1ef18a8fe3bb5161" providerId="LiveId" clId="{4EC42423-69B8-4093-AA63-D1B6A9B556E9}" dt="2023-07-21T01:44:53.927" v="182" actId="1076"/>
          <ac:picMkLst>
            <pc:docMk/>
            <pc:sldMk cId="0" sldId="259"/>
            <ac:picMk id="3" creationId="{49D63CDB-6F69-52D2-F1B7-60B05A97B4A7}"/>
          </ac:picMkLst>
        </pc:picChg>
        <pc:picChg chg="mod ord modCrop">
          <ac:chgData name="Adolfo Linarez" userId="1ef18a8fe3bb5161" providerId="LiveId" clId="{4EC42423-69B8-4093-AA63-D1B6A9B556E9}" dt="2023-07-21T01:44:51.413" v="181" actId="1076"/>
          <ac:picMkLst>
            <pc:docMk/>
            <pc:sldMk cId="0" sldId="259"/>
            <ac:picMk id="151" creationId="{00000000-0000-0000-0000-000000000000}"/>
          </ac:picMkLst>
        </pc:picChg>
        <pc:cxnChg chg="add del">
          <ac:chgData name="Adolfo Linarez" userId="1ef18a8fe3bb5161" providerId="LiveId" clId="{4EC42423-69B8-4093-AA63-D1B6A9B556E9}" dt="2023-07-21T01:38:27.364" v="89" actId="26606"/>
          <ac:cxnSpMkLst>
            <pc:docMk/>
            <pc:sldMk cId="0" sldId="259"/>
            <ac:cxnSpMk id="195" creationId="{063B6EC6-D752-4EE7-908B-F8F19E8C7FEA}"/>
          </ac:cxnSpMkLst>
        </pc:cxnChg>
        <pc:cxnChg chg="add del">
          <ac:chgData name="Adolfo Linarez" userId="1ef18a8fe3bb5161" providerId="LiveId" clId="{4EC42423-69B8-4093-AA63-D1B6A9B556E9}" dt="2023-07-21T01:38:27.364" v="89" actId="26606"/>
          <ac:cxnSpMkLst>
            <pc:docMk/>
            <pc:sldMk cId="0" sldId="259"/>
            <ac:cxnSpMk id="197" creationId="{EFECD4E8-AD3E-4228-82A2-9461958EA94D}"/>
          </ac:cxnSpMkLst>
        </pc:cxnChg>
        <pc:cxnChg chg="add del">
          <ac:chgData name="Adolfo Linarez" userId="1ef18a8fe3bb5161" providerId="LiveId" clId="{4EC42423-69B8-4093-AA63-D1B6A9B556E9}" dt="2023-07-21T01:38:53.378" v="97" actId="26606"/>
          <ac:cxnSpMkLst>
            <pc:docMk/>
            <pc:sldMk cId="0" sldId="259"/>
            <ac:cxnSpMk id="224" creationId="{063B6EC6-D752-4EE7-908B-F8F19E8C7FEA}"/>
          </ac:cxnSpMkLst>
        </pc:cxnChg>
        <pc:cxnChg chg="add del">
          <ac:chgData name="Adolfo Linarez" userId="1ef18a8fe3bb5161" providerId="LiveId" clId="{4EC42423-69B8-4093-AA63-D1B6A9B556E9}" dt="2023-07-21T01:38:53.378" v="97" actId="26606"/>
          <ac:cxnSpMkLst>
            <pc:docMk/>
            <pc:sldMk cId="0" sldId="259"/>
            <ac:cxnSpMk id="225" creationId="{EFECD4E8-AD3E-4228-82A2-9461958EA94D}"/>
          </ac:cxnSpMkLst>
        </pc:cxnChg>
        <pc:cxnChg chg="add del">
          <ac:chgData name="Adolfo Linarez" userId="1ef18a8fe3bb5161" providerId="LiveId" clId="{4EC42423-69B8-4093-AA63-D1B6A9B556E9}" dt="2023-07-21T01:40:57.211" v="115" actId="26606"/>
          <ac:cxnSpMkLst>
            <pc:docMk/>
            <pc:sldMk cId="0" sldId="259"/>
            <ac:cxnSpMk id="275" creationId="{063B6EC6-D752-4EE7-908B-F8F19E8C7FEA}"/>
          </ac:cxnSpMkLst>
        </pc:cxnChg>
        <pc:cxnChg chg="add del">
          <ac:chgData name="Adolfo Linarez" userId="1ef18a8fe3bb5161" providerId="LiveId" clId="{4EC42423-69B8-4093-AA63-D1B6A9B556E9}" dt="2023-07-21T01:40:57.211" v="115" actId="26606"/>
          <ac:cxnSpMkLst>
            <pc:docMk/>
            <pc:sldMk cId="0" sldId="259"/>
            <ac:cxnSpMk id="277" creationId="{EFECD4E8-AD3E-4228-82A2-9461958EA94D}"/>
          </ac:cxnSpMkLst>
        </pc:cxnChg>
        <pc:cxnChg chg="add del">
          <ac:chgData name="Adolfo Linarez" userId="1ef18a8fe3bb5161" providerId="LiveId" clId="{4EC42423-69B8-4093-AA63-D1B6A9B556E9}" dt="2023-07-21T01:41:30.453" v="123" actId="26606"/>
          <ac:cxnSpMkLst>
            <pc:docMk/>
            <pc:sldMk cId="0" sldId="259"/>
            <ac:cxnSpMk id="320" creationId="{64FA5DFF-7FE6-4855-84E6-DFA78EE978BD}"/>
          </ac:cxnSpMkLst>
        </pc:cxnChg>
        <pc:cxnChg chg="add del">
          <ac:chgData name="Adolfo Linarez" userId="1ef18a8fe3bb5161" providerId="LiveId" clId="{4EC42423-69B8-4093-AA63-D1B6A9B556E9}" dt="2023-07-21T01:41:30.453" v="123" actId="26606"/>
          <ac:cxnSpMkLst>
            <pc:docMk/>
            <pc:sldMk cId="0" sldId="259"/>
            <ac:cxnSpMk id="322" creationId="{2AFD8CBA-54A3-4363-991B-B9C631BBFA74}"/>
          </ac:cxnSpMkLst>
        </pc:cxnChg>
        <pc:cxnChg chg="add del">
          <ac:chgData name="Adolfo Linarez" userId="1ef18a8fe3bb5161" providerId="LiveId" clId="{4EC42423-69B8-4093-AA63-D1B6A9B556E9}" dt="2023-07-21T01:41:37.667" v="136" actId="26606"/>
          <ac:cxnSpMkLst>
            <pc:docMk/>
            <pc:sldMk cId="0" sldId="259"/>
            <ac:cxnSpMk id="365" creationId="{063B6EC6-D752-4EE7-908B-F8F19E8C7FEA}"/>
          </ac:cxnSpMkLst>
        </pc:cxnChg>
        <pc:cxnChg chg="add del">
          <ac:chgData name="Adolfo Linarez" userId="1ef18a8fe3bb5161" providerId="LiveId" clId="{4EC42423-69B8-4093-AA63-D1B6A9B556E9}" dt="2023-07-21T01:41:37.667" v="136" actId="26606"/>
          <ac:cxnSpMkLst>
            <pc:docMk/>
            <pc:sldMk cId="0" sldId="259"/>
            <ac:cxnSpMk id="366" creationId="{EFECD4E8-AD3E-4228-82A2-9461958EA94D}"/>
          </ac:cxnSpMkLst>
        </pc:cxnChg>
      </pc:sldChg>
      <pc:sldChg chg="addSp modSp mod setBg modNotes">
        <pc:chgData name="Adolfo Linarez" userId="1ef18a8fe3bb5161" providerId="LiveId" clId="{4EC42423-69B8-4093-AA63-D1B6A9B556E9}" dt="2023-07-21T01:49:14.185" v="216" actId="122"/>
        <pc:sldMkLst>
          <pc:docMk/>
          <pc:sldMk cId="0" sldId="260"/>
        </pc:sldMkLst>
        <pc:spChg chg="mod">
          <ac:chgData name="Adolfo Linarez" userId="1ef18a8fe3bb5161" providerId="LiveId" clId="{4EC42423-69B8-4093-AA63-D1B6A9B556E9}" dt="2023-07-21T01:49:14.185" v="216" actId="122"/>
          <ac:spMkLst>
            <pc:docMk/>
            <pc:sldMk cId="0" sldId="260"/>
            <ac:spMk id="156" creationId="{00000000-0000-0000-0000-000000000000}"/>
          </ac:spMkLst>
        </pc:spChg>
        <pc:spChg chg="mod ord">
          <ac:chgData name="Adolfo Linarez" userId="1ef18a8fe3bb5161" providerId="LiveId" clId="{4EC42423-69B8-4093-AA63-D1B6A9B556E9}" dt="2023-07-21T01:45:05.503" v="183" actId="26606"/>
          <ac:spMkLst>
            <pc:docMk/>
            <pc:sldMk cId="0" sldId="260"/>
            <ac:spMk id="157" creationId="{00000000-0000-0000-0000-000000000000}"/>
          </ac:spMkLst>
        </pc:spChg>
        <pc:spChg chg="add">
          <ac:chgData name="Adolfo Linarez" userId="1ef18a8fe3bb5161" providerId="LiveId" clId="{4EC42423-69B8-4093-AA63-D1B6A9B556E9}" dt="2023-07-21T01:45:05.503" v="183" actId="26606"/>
          <ac:spMkLst>
            <pc:docMk/>
            <pc:sldMk cId="0" sldId="260"/>
            <ac:spMk id="175" creationId="{A65AC7D1-EAA9-48F5-B509-60A7F50BF703}"/>
          </ac:spMkLst>
        </pc:spChg>
        <pc:spChg chg="add">
          <ac:chgData name="Adolfo Linarez" userId="1ef18a8fe3bb5161" providerId="LiveId" clId="{4EC42423-69B8-4093-AA63-D1B6A9B556E9}" dt="2023-07-21T01:45:05.503" v="183" actId="26606"/>
          <ac:spMkLst>
            <pc:docMk/>
            <pc:sldMk cId="0" sldId="260"/>
            <ac:spMk id="177" creationId="{D6320AF9-619A-4175-865B-5663E1AEF4C5}"/>
          </ac:spMkLst>
        </pc:spChg>
        <pc:spChg chg="add">
          <ac:chgData name="Adolfo Linarez" userId="1ef18a8fe3bb5161" providerId="LiveId" clId="{4EC42423-69B8-4093-AA63-D1B6A9B556E9}" dt="2023-07-21T01:45:05.503" v="183" actId="26606"/>
          <ac:spMkLst>
            <pc:docMk/>
            <pc:sldMk cId="0" sldId="260"/>
            <ac:spMk id="183" creationId="{7E018740-5C2B-4A41-AC1A-7E68D1EC1954}"/>
          </ac:spMkLst>
        </pc:spChg>
        <pc:spChg chg="add">
          <ac:chgData name="Adolfo Linarez" userId="1ef18a8fe3bb5161" providerId="LiveId" clId="{4EC42423-69B8-4093-AA63-D1B6A9B556E9}" dt="2023-07-21T01:45:05.503" v="183" actId="26606"/>
          <ac:spMkLst>
            <pc:docMk/>
            <pc:sldMk cId="0" sldId="260"/>
            <ac:spMk id="185" creationId="{166F75A4-C475-4941-8EE2-B80A06A2C1BB}"/>
          </ac:spMkLst>
        </pc:spChg>
        <pc:spChg chg="add">
          <ac:chgData name="Adolfo Linarez" userId="1ef18a8fe3bb5161" providerId="LiveId" clId="{4EC42423-69B8-4093-AA63-D1B6A9B556E9}" dt="2023-07-21T01:45:05.503" v="183" actId="26606"/>
          <ac:spMkLst>
            <pc:docMk/>
            <pc:sldMk cId="0" sldId="260"/>
            <ac:spMk id="187" creationId="{A032553A-72E8-4B0D-8405-FF9771C9AF05}"/>
          </ac:spMkLst>
        </pc:spChg>
        <pc:spChg chg="add">
          <ac:chgData name="Adolfo Linarez" userId="1ef18a8fe3bb5161" providerId="LiveId" clId="{4EC42423-69B8-4093-AA63-D1B6A9B556E9}" dt="2023-07-21T01:45:05.503" v="183" actId="26606"/>
          <ac:spMkLst>
            <pc:docMk/>
            <pc:sldMk cId="0" sldId="260"/>
            <ac:spMk id="189" creationId="{765800AC-C3B9-498E-87BC-29FAE4C76B21}"/>
          </ac:spMkLst>
        </pc:spChg>
        <pc:spChg chg="add">
          <ac:chgData name="Adolfo Linarez" userId="1ef18a8fe3bb5161" providerId="LiveId" clId="{4EC42423-69B8-4093-AA63-D1B6A9B556E9}" dt="2023-07-21T01:45:05.503" v="183" actId="26606"/>
          <ac:spMkLst>
            <pc:docMk/>
            <pc:sldMk cId="0" sldId="260"/>
            <ac:spMk id="191" creationId="{1F9D6ACB-2FF4-49F9-978A-E0D5327FC635}"/>
          </ac:spMkLst>
        </pc:spChg>
        <pc:spChg chg="add">
          <ac:chgData name="Adolfo Linarez" userId="1ef18a8fe3bb5161" providerId="LiveId" clId="{4EC42423-69B8-4093-AA63-D1B6A9B556E9}" dt="2023-07-21T01:45:05.503" v="183" actId="26606"/>
          <ac:spMkLst>
            <pc:docMk/>
            <pc:sldMk cId="0" sldId="260"/>
            <ac:spMk id="193" creationId="{A5EC319D-0FEA-4B95-A3EA-01E35672C95B}"/>
          </ac:spMkLst>
        </pc:spChg>
        <pc:grpChg chg="add">
          <ac:chgData name="Adolfo Linarez" userId="1ef18a8fe3bb5161" providerId="LiveId" clId="{4EC42423-69B8-4093-AA63-D1B6A9B556E9}" dt="2023-07-21T01:45:05.503" v="183" actId="26606"/>
          <ac:grpSpMkLst>
            <pc:docMk/>
            <pc:sldMk cId="0" sldId="260"/>
            <ac:grpSpMk id="163" creationId="{D6280969-F024-466D-A1DB-4F848C51DEF6}"/>
          </ac:grpSpMkLst>
        </pc:grpChg>
        <pc:picChg chg="mod">
          <ac:chgData name="Adolfo Linarez" userId="1ef18a8fe3bb5161" providerId="LiveId" clId="{4EC42423-69B8-4093-AA63-D1B6A9B556E9}" dt="2023-07-21T01:48:58.020" v="215" actId="1076"/>
          <ac:picMkLst>
            <pc:docMk/>
            <pc:sldMk cId="0" sldId="260"/>
            <ac:picMk id="158" creationId="{00000000-0000-0000-0000-000000000000}"/>
          </ac:picMkLst>
        </pc:picChg>
        <pc:cxnChg chg="add">
          <ac:chgData name="Adolfo Linarez" userId="1ef18a8fe3bb5161" providerId="LiveId" clId="{4EC42423-69B8-4093-AA63-D1B6A9B556E9}" dt="2023-07-21T01:45:05.503" v="183" actId="26606"/>
          <ac:cxnSpMkLst>
            <pc:docMk/>
            <pc:sldMk cId="0" sldId="260"/>
            <ac:cxnSpMk id="179" creationId="{063B6EC6-D752-4EE7-908B-F8F19E8C7FEA}"/>
          </ac:cxnSpMkLst>
        </pc:cxnChg>
        <pc:cxnChg chg="add">
          <ac:chgData name="Adolfo Linarez" userId="1ef18a8fe3bb5161" providerId="LiveId" clId="{4EC42423-69B8-4093-AA63-D1B6A9B556E9}" dt="2023-07-21T01:45:05.503" v="183" actId="26606"/>
          <ac:cxnSpMkLst>
            <pc:docMk/>
            <pc:sldMk cId="0" sldId="260"/>
            <ac:cxnSpMk id="181" creationId="{EFECD4E8-AD3E-4228-82A2-9461958EA94D}"/>
          </ac:cxnSpMkLst>
        </pc:cxnChg>
      </pc:sldChg>
      <pc:sldChg chg="addSp delSp modSp mod setBg modNotes">
        <pc:chgData name="Adolfo Linarez" userId="1ef18a8fe3bb5161" providerId="LiveId" clId="{4EC42423-69B8-4093-AA63-D1B6A9B556E9}" dt="2023-07-21T01:45:56.082" v="198" actId="14100"/>
        <pc:sldMkLst>
          <pc:docMk/>
          <pc:sldMk cId="0" sldId="261"/>
        </pc:sldMkLst>
        <pc:spChg chg="add del mod">
          <ac:chgData name="Adolfo Linarez" userId="1ef18a8fe3bb5161" providerId="LiveId" clId="{4EC42423-69B8-4093-AA63-D1B6A9B556E9}" dt="2023-07-21T01:45:48.094" v="196" actId="26606"/>
          <ac:spMkLst>
            <pc:docMk/>
            <pc:sldMk cId="0" sldId="261"/>
            <ac:spMk id="163" creationId="{00000000-0000-0000-0000-000000000000}"/>
          </ac:spMkLst>
        </pc:spChg>
        <pc:spChg chg="add del mod ord">
          <ac:chgData name="Adolfo Linarez" userId="1ef18a8fe3bb5161" providerId="LiveId" clId="{4EC42423-69B8-4093-AA63-D1B6A9B556E9}" dt="2023-07-21T01:45:48.094" v="196" actId="26606"/>
          <ac:spMkLst>
            <pc:docMk/>
            <pc:sldMk cId="0" sldId="261"/>
            <ac:spMk id="164" creationId="{00000000-0000-0000-0000-000000000000}"/>
          </ac:spMkLst>
        </pc:spChg>
        <pc:spChg chg="add del">
          <ac:chgData name="Adolfo Linarez" userId="1ef18a8fe3bb5161" providerId="LiveId" clId="{4EC42423-69B8-4093-AA63-D1B6A9B556E9}" dt="2023-07-21T01:45:41.009" v="189" actId="26606"/>
          <ac:spMkLst>
            <pc:docMk/>
            <pc:sldMk cId="0" sldId="261"/>
            <ac:spMk id="182" creationId="{A65AC7D1-EAA9-48F5-B509-60A7F50BF703}"/>
          </ac:spMkLst>
        </pc:spChg>
        <pc:spChg chg="add del">
          <ac:chgData name="Adolfo Linarez" userId="1ef18a8fe3bb5161" providerId="LiveId" clId="{4EC42423-69B8-4093-AA63-D1B6A9B556E9}" dt="2023-07-21T01:45:41.009" v="189" actId="26606"/>
          <ac:spMkLst>
            <pc:docMk/>
            <pc:sldMk cId="0" sldId="261"/>
            <ac:spMk id="184" creationId="{D6320AF9-619A-4175-865B-5663E1AEF4C5}"/>
          </ac:spMkLst>
        </pc:spChg>
        <pc:spChg chg="add del">
          <ac:chgData name="Adolfo Linarez" userId="1ef18a8fe3bb5161" providerId="LiveId" clId="{4EC42423-69B8-4093-AA63-D1B6A9B556E9}" dt="2023-07-21T01:45:41.009" v="189" actId="26606"/>
          <ac:spMkLst>
            <pc:docMk/>
            <pc:sldMk cId="0" sldId="261"/>
            <ac:spMk id="190" creationId="{7E018740-5C2B-4A41-AC1A-7E68D1EC1954}"/>
          </ac:spMkLst>
        </pc:spChg>
        <pc:spChg chg="add del">
          <ac:chgData name="Adolfo Linarez" userId="1ef18a8fe3bb5161" providerId="LiveId" clId="{4EC42423-69B8-4093-AA63-D1B6A9B556E9}" dt="2023-07-21T01:45:41.009" v="189" actId="26606"/>
          <ac:spMkLst>
            <pc:docMk/>
            <pc:sldMk cId="0" sldId="261"/>
            <ac:spMk id="192" creationId="{166F75A4-C475-4941-8EE2-B80A06A2C1BB}"/>
          </ac:spMkLst>
        </pc:spChg>
        <pc:spChg chg="add del">
          <ac:chgData name="Adolfo Linarez" userId="1ef18a8fe3bb5161" providerId="LiveId" clId="{4EC42423-69B8-4093-AA63-D1B6A9B556E9}" dt="2023-07-21T01:45:41.009" v="189" actId="26606"/>
          <ac:spMkLst>
            <pc:docMk/>
            <pc:sldMk cId="0" sldId="261"/>
            <ac:spMk id="194" creationId="{A032553A-72E8-4B0D-8405-FF9771C9AF05}"/>
          </ac:spMkLst>
        </pc:spChg>
        <pc:spChg chg="add del">
          <ac:chgData name="Adolfo Linarez" userId="1ef18a8fe3bb5161" providerId="LiveId" clId="{4EC42423-69B8-4093-AA63-D1B6A9B556E9}" dt="2023-07-21T01:45:41.872" v="191" actId="26606"/>
          <ac:spMkLst>
            <pc:docMk/>
            <pc:sldMk cId="0" sldId="261"/>
            <ac:spMk id="195" creationId="{5C9652B3-A450-4ED6-8FBF-F536BA60B4D8}"/>
          </ac:spMkLst>
        </pc:spChg>
        <pc:spChg chg="add del">
          <ac:chgData name="Adolfo Linarez" userId="1ef18a8fe3bb5161" providerId="LiveId" clId="{4EC42423-69B8-4093-AA63-D1B6A9B556E9}" dt="2023-07-21T01:45:41.009" v="189" actId="26606"/>
          <ac:spMkLst>
            <pc:docMk/>
            <pc:sldMk cId="0" sldId="261"/>
            <ac:spMk id="196" creationId="{765800AC-C3B9-498E-87BC-29FAE4C76B21}"/>
          </ac:spMkLst>
        </pc:spChg>
        <pc:spChg chg="add del">
          <ac:chgData name="Adolfo Linarez" userId="1ef18a8fe3bb5161" providerId="LiveId" clId="{4EC42423-69B8-4093-AA63-D1B6A9B556E9}" dt="2023-07-21T01:45:41.009" v="189" actId="26606"/>
          <ac:spMkLst>
            <pc:docMk/>
            <pc:sldMk cId="0" sldId="261"/>
            <ac:spMk id="198" creationId="{1F9D6ACB-2FF4-49F9-978A-E0D5327FC635}"/>
          </ac:spMkLst>
        </pc:spChg>
        <pc:spChg chg="add del">
          <ac:chgData name="Adolfo Linarez" userId="1ef18a8fe3bb5161" providerId="LiveId" clId="{4EC42423-69B8-4093-AA63-D1B6A9B556E9}" dt="2023-07-21T01:45:41.009" v="189" actId="26606"/>
          <ac:spMkLst>
            <pc:docMk/>
            <pc:sldMk cId="0" sldId="261"/>
            <ac:spMk id="200" creationId="{A5EC319D-0FEA-4B95-A3EA-01E35672C95B}"/>
          </ac:spMkLst>
        </pc:spChg>
        <pc:spChg chg="add del">
          <ac:chgData name="Adolfo Linarez" userId="1ef18a8fe3bb5161" providerId="LiveId" clId="{4EC42423-69B8-4093-AA63-D1B6A9B556E9}" dt="2023-07-21T01:45:41.872" v="191" actId="26606"/>
          <ac:spMkLst>
            <pc:docMk/>
            <pc:sldMk cId="0" sldId="261"/>
            <ac:spMk id="211" creationId="{21029ED5-F105-4DD2-99C8-1E4422817978}"/>
          </ac:spMkLst>
        </pc:spChg>
        <pc:spChg chg="add del">
          <ac:chgData name="Adolfo Linarez" userId="1ef18a8fe3bb5161" providerId="LiveId" clId="{4EC42423-69B8-4093-AA63-D1B6A9B556E9}" dt="2023-07-21T01:45:43.138" v="193" actId="26606"/>
          <ac:spMkLst>
            <pc:docMk/>
            <pc:sldMk cId="0" sldId="261"/>
            <ac:spMk id="219" creationId="{00000000-0000-0000-0000-000000000000}"/>
          </ac:spMkLst>
        </pc:spChg>
        <pc:spChg chg="add del">
          <ac:chgData name="Adolfo Linarez" userId="1ef18a8fe3bb5161" providerId="LiveId" clId="{4EC42423-69B8-4093-AA63-D1B6A9B556E9}" dt="2023-07-21T01:45:43.138" v="193" actId="26606"/>
          <ac:spMkLst>
            <pc:docMk/>
            <pc:sldMk cId="0" sldId="261"/>
            <ac:spMk id="220" creationId="{00000000-0000-0000-0000-000000000000}"/>
          </ac:spMkLst>
        </pc:spChg>
        <pc:spChg chg="add del">
          <ac:chgData name="Adolfo Linarez" userId="1ef18a8fe3bb5161" providerId="LiveId" clId="{4EC42423-69B8-4093-AA63-D1B6A9B556E9}" dt="2023-07-21T01:45:48.075" v="195" actId="26606"/>
          <ac:spMkLst>
            <pc:docMk/>
            <pc:sldMk cId="0" sldId="261"/>
            <ac:spMk id="231" creationId="{21029ED5-F105-4DD2-99C8-1E4422817978}"/>
          </ac:spMkLst>
        </pc:spChg>
        <pc:spChg chg="add del">
          <ac:chgData name="Adolfo Linarez" userId="1ef18a8fe3bb5161" providerId="LiveId" clId="{4EC42423-69B8-4093-AA63-D1B6A9B556E9}" dt="2023-07-21T01:45:48.075" v="195" actId="26606"/>
          <ac:spMkLst>
            <pc:docMk/>
            <pc:sldMk cId="0" sldId="261"/>
            <ac:spMk id="237" creationId="{5C9652B3-A450-4ED6-8FBF-F536BA60B4D8}"/>
          </ac:spMkLst>
        </pc:spChg>
        <pc:spChg chg="add">
          <ac:chgData name="Adolfo Linarez" userId="1ef18a8fe3bb5161" providerId="LiveId" clId="{4EC42423-69B8-4093-AA63-D1B6A9B556E9}" dt="2023-07-21T01:45:48.094" v="196" actId="26606"/>
          <ac:spMkLst>
            <pc:docMk/>
            <pc:sldMk cId="0" sldId="261"/>
            <ac:spMk id="240" creationId="{03E8462A-FEBA-4848-81CC-3F8DA3E477BE}"/>
          </ac:spMkLst>
        </pc:spChg>
        <pc:spChg chg="add">
          <ac:chgData name="Adolfo Linarez" userId="1ef18a8fe3bb5161" providerId="LiveId" clId="{4EC42423-69B8-4093-AA63-D1B6A9B556E9}" dt="2023-07-21T01:45:48.094" v="196" actId="26606"/>
          <ac:spMkLst>
            <pc:docMk/>
            <pc:sldMk cId="0" sldId="261"/>
            <ac:spMk id="250" creationId="{7941F9B1-B01B-4A84-89D9-B169AEB4E456}"/>
          </ac:spMkLst>
        </pc:spChg>
        <pc:grpChg chg="add del">
          <ac:chgData name="Adolfo Linarez" userId="1ef18a8fe3bb5161" providerId="LiveId" clId="{4EC42423-69B8-4093-AA63-D1B6A9B556E9}" dt="2023-07-21T01:45:41.009" v="189" actId="26606"/>
          <ac:grpSpMkLst>
            <pc:docMk/>
            <pc:sldMk cId="0" sldId="261"/>
            <ac:grpSpMk id="170" creationId="{D6280969-F024-466D-A1DB-4F848C51DEF6}"/>
          </ac:grpSpMkLst>
        </pc:grpChg>
        <pc:grpChg chg="add del">
          <ac:chgData name="Adolfo Linarez" userId="1ef18a8fe3bb5161" providerId="LiveId" clId="{4EC42423-69B8-4093-AA63-D1B6A9B556E9}" dt="2023-07-21T01:45:41.872" v="191" actId="26606"/>
          <ac:grpSpMkLst>
            <pc:docMk/>
            <pc:sldMk cId="0" sldId="261"/>
            <ac:grpSpMk id="202" creationId="{DDE8DE2B-61C1-46D5-BEB8-521321C182C4}"/>
          </ac:grpSpMkLst>
        </pc:grpChg>
        <pc:grpChg chg="add del">
          <ac:chgData name="Adolfo Linarez" userId="1ef18a8fe3bb5161" providerId="LiveId" clId="{4EC42423-69B8-4093-AA63-D1B6A9B556E9}" dt="2023-07-21T01:45:41.872" v="191" actId="26606"/>
          <ac:grpSpMkLst>
            <pc:docMk/>
            <pc:sldMk cId="0" sldId="261"/>
            <ac:grpSpMk id="212" creationId="{2D621E68-BF28-4A1C-B1A2-4E55E139E79A}"/>
          </ac:grpSpMkLst>
        </pc:grpChg>
        <pc:grpChg chg="add del">
          <ac:chgData name="Adolfo Linarez" userId="1ef18a8fe3bb5161" providerId="LiveId" clId="{4EC42423-69B8-4093-AA63-D1B6A9B556E9}" dt="2023-07-21T01:45:43.138" v="193" actId="26606"/>
          <ac:grpSpMkLst>
            <pc:docMk/>
            <pc:sldMk cId="0" sldId="261"/>
            <ac:grpSpMk id="218" creationId="{10BE40E3-5550-4CDD-B4FD-387C33EBF157}"/>
          </ac:grpSpMkLst>
        </pc:grpChg>
        <pc:grpChg chg="add del">
          <ac:chgData name="Adolfo Linarez" userId="1ef18a8fe3bb5161" providerId="LiveId" clId="{4EC42423-69B8-4093-AA63-D1B6A9B556E9}" dt="2023-07-21T01:45:48.075" v="195" actId="26606"/>
          <ac:grpSpMkLst>
            <pc:docMk/>
            <pc:sldMk cId="0" sldId="261"/>
            <ac:grpSpMk id="222" creationId="{DDE8DE2B-61C1-46D5-BEB8-521321C182C4}"/>
          </ac:grpSpMkLst>
        </pc:grpChg>
        <pc:grpChg chg="add del">
          <ac:chgData name="Adolfo Linarez" userId="1ef18a8fe3bb5161" providerId="LiveId" clId="{4EC42423-69B8-4093-AA63-D1B6A9B556E9}" dt="2023-07-21T01:45:48.075" v="195" actId="26606"/>
          <ac:grpSpMkLst>
            <pc:docMk/>
            <pc:sldMk cId="0" sldId="261"/>
            <ac:grpSpMk id="232" creationId="{2D621E68-BF28-4A1C-B1A2-4E55E139E79A}"/>
          </ac:grpSpMkLst>
        </pc:grpChg>
        <pc:grpChg chg="add">
          <ac:chgData name="Adolfo Linarez" userId="1ef18a8fe3bb5161" providerId="LiveId" clId="{4EC42423-69B8-4093-AA63-D1B6A9B556E9}" dt="2023-07-21T01:45:48.094" v="196" actId="26606"/>
          <ac:grpSpMkLst>
            <pc:docMk/>
            <pc:sldMk cId="0" sldId="261"/>
            <ac:grpSpMk id="239" creationId="{609316A9-990D-4EC3-A671-70EE5C1493A4}"/>
          </ac:grpSpMkLst>
        </pc:grpChg>
        <pc:grpChg chg="add">
          <ac:chgData name="Adolfo Linarez" userId="1ef18a8fe3bb5161" providerId="LiveId" clId="{4EC42423-69B8-4093-AA63-D1B6A9B556E9}" dt="2023-07-21T01:45:48.094" v="196" actId="26606"/>
          <ac:grpSpMkLst>
            <pc:docMk/>
            <pc:sldMk cId="0" sldId="261"/>
            <ac:grpSpMk id="241" creationId="{2109F83F-40FE-4DB3-84CC-09FB3340D06D}"/>
          </ac:grpSpMkLst>
        </pc:grpChg>
        <pc:picChg chg="mod">
          <ac:chgData name="Adolfo Linarez" userId="1ef18a8fe3bb5161" providerId="LiveId" clId="{4EC42423-69B8-4093-AA63-D1B6A9B556E9}" dt="2023-07-21T01:45:56.082" v="198" actId="14100"/>
          <ac:picMkLst>
            <pc:docMk/>
            <pc:sldMk cId="0" sldId="261"/>
            <ac:picMk id="165" creationId="{00000000-0000-0000-0000-000000000000}"/>
          </ac:picMkLst>
        </pc:picChg>
        <pc:cxnChg chg="add del">
          <ac:chgData name="Adolfo Linarez" userId="1ef18a8fe3bb5161" providerId="LiveId" clId="{4EC42423-69B8-4093-AA63-D1B6A9B556E9}" dt="2023-07-21T01:45:41.009" v="189" actId="26606"/>
          <ac:cxnSpMkLst>
            <pc:docMk/>
            <pc:sldMk cId="0" sldId="261"/>
            <ac:cxnSpMk id="186" creationId="{063B6EC6-D752-4EE7-908B-F8F19E8C7FEA}"/>
          </ac:cxnSpMkLst>
        </pc:cxnChg>
        <pc:cxnChg chg="add del">
          <ac:chgData name="Adolfo Linarez" userId="1ef18a8fe3bb5161" providerId="LiveId" clId="{4EC42423-69B8-4093-AA63-D1B6A9B556E9}" dt="2023-07-21T01:45:41.009" v="189" actId="26606"/>
          <ac:cxnSpMkLst>
            <pc:docMk/>
            <pc:sldMk cId="0" sldId="261"/>
            <ac:cxnSpMk id="188" creationId="{EFECD4E8-AD3E-4228-82A2-9461958EA94D}"/>
          </ac:cxnSpMkLst>
        </pc:cxnChg>
      </pc:sldChg>
      <pc:sldChg chg="addSp delSp modSp mod setBg">
        <pc:chgData name="Adolfo Linarez" userId="1ef18a8fe3bb5161" providerId="LiveId" clId="{4EC42423-69B8-4093-AA63-D1B6A9B556E9}" dt="2023-07-21T01:49:49.310" v="219" actId="1076"/>
        <pc:sldMkLst>
          <pc:docMk/>
          <pc:sldMk cId="0" sldId="262"/>
        </pc:sldMkLst>
        <pc:spChg chg="mod">
          <ac:chgData name="Adolfo Linarez" userId="1ef18a8fe3bb5161" providerId="LiveId" clId="{4EC42423-69B8-4093-AA63-D1B6A9B556E9}" dt="2023-07-21T01:46:10.085" v="202" actId="26606"/>
          <ac:spMkLst>
            <pc:docMk/>
            <pc:sldMk cId="0" sldId="262"/>
            <ac:spMk id="170" creationId="{00000000-0000-0000-0000-000000000000}"/>
          </ac:spMkLst>
        </pc:spChg>
        <pc:spChg chg="mod ord">
          <ac:chgData name="Adolfo Linarez" userId="1ef18a8fe3bb5161" providerId="LiveId" clId="{4EC42423-69B8-4093-AA63-D1B6A9B556E9}" dt="2023-07-21T01:46:10.101" v="203" actId="27636"/>
          <ac:spMkLst>
            <pc:docMk/>
            <pc:sldMk cId="0" sldId="262"/>
            <ac:spMk id="171" creationId="{00000000-0000-0000-0000-000000000000}"/>
          </ac:spMkLst>
        </pc:spChg>
        <pc:spChg chg="add del">
          <ac:chgData name="Adolfo Linarez" userId="1ef18a8fe3bb5161" providerId="LiveId" clId="{4EC42423-69B8-4093-AA63-D1B6A9B556E9}" dt="2023-07-21T01:46:10.079" v="201" actId="26606"/>
          <ac:spMkLst>
            <pc:docMk/>
            <pc:sldMk cId="0" sldId="262"/>
            <ac:spMk id="188" creationId="{A65AC7D1-EAA9-48F5-B509-60A7F50BF703}"/>
          </ac:spMkLst>
        </pc:spChg>
        <pc:spChg chg="add del">
          <ac:chgData name="Adolfo Linarez" userId="1ef18a8fe3bb5161" providerId="LiveId" clId="{4EC42423-69B8-4093-AA63-D1B6A9B556E9}" dt="2023-07-21T01:46:10.079" v="201" actId="26606"/>
          <ac:spMkLst>
            <pc:docMk/>
            <pc:sldMk cId="0" sldId="262"/>
            <ac:spMk id="190" creationId="{D6320AF9-619A-4175-865B-5663E1AEF4C5}"/>
          </ac:spMkLst>
        </pc:spChg>
        <pc:spChg chg="add del">
          <ac:chgData name="Adolfo Linarez" userId="1ef18a8fe3bb5161" providerId="LiveId" clId="{4EC42423-69B8-4093-AA63-D1B6A9B556E9}" dt="2023-07-21T01:46:10.079" v="201" actId="26606"/>
          <ac:spMkLst>
            <pc:docMk/>
            <pc:sldMk cId="0" sldId="262"/>
            <ac:spMk id="196" creationId="{7E018740-5C2B-4A41-AC1A-7E68D1EC1954}"/>
          </ac:spMkLst>
        </pc:spChg>
        <pc:spChg chg="add del">
          <ac:chgData name="Adolfo Linarez" userId="1ef18a8fe3bb5161" providerId="LiveId" clId="{4EC42423-69B8-4093-AA63-D1B6A9B556E9}" dt="2023-07-21T01:46:10.079" v="201" actId="26606"/>
          <ac:spMkLst>
            <pc:docMk/>
            <pc:sldMk cId="0" sldId="262"/>
            <ac:spMk id="198" creationId="{166F75A4-C475-4941-8EE2-B80A06A2C1BB}"/>
          </ac:spMkLst>
        </pc:spChg>
        <pc:spChg chg="add del">
          <ac:chgData name="Adolfo Linarez" userId="1ef18a8fe3bb5161" providerId="LiveId" clId="{4EC42423-69B8-4093-AA63-D1B6A9B556E9}" dt="2023-07-21T01:46:10.079" v="201" actId="26606"/>
          <ac:spMkLst>
            <pc:docMk/>
            <pc:sldMk cId="0" sldId="262"/>
            <ac:spMk id="200" creationId="{A032553A-72E8-4B0D-8405-FF9771C9AF05}"/>
          </ac:spMkLst>
        </pc:spChg>
        <pc:spChg chg="add del">
          <ac:chgData name="Adolfo Linarez" userId="1ef18a8fe3bb5161" providerId="LiveId" clId="{4EC42423-69B8-4093-AA63-D1B6A9B556E9}" dt="2023-07-21T01:46:10.079" v="201" actId="26606"/>
          <ac:spMkLst>
            <pc:docMk/>
            <pc:sldMk cId="0" sldId="262"/>
            <ac:spMk id="202" creationId="{765800AC-C3B9-498E-87BC-29FAE4C76B21}"/>
          </ac:spMkLst>
        </pc:spChg>
        <pc:spChg chg="add del">
          <ac:chgData name="Adolfo Linarez" userId="1ef18a8fe3bb5161" providerId="LiveId" clId="{4EC42423-69B8-4093-AA63-D1B6A9B556E9}" dt="2023-07-21T01:46:10.079" v="201" actId="26606"/>
          <ac:spMkLst>
            <pc:docMk/>
            <pc:sldMk cId="0" sldId="262"/>
            <ac:spMk id="204" creationId="{1F9D6ACB-2FF4-49F9-978A-E0D5327FC635}"/>
          </ac:spMkLst>
        </pc:spChg>
        <pc:spChg chg="add del">
          <ac:chgData name="Adolfo Linarez" userId="1ef18a8fe3bb5161" providerId="LiveId" clId="{4EC42423-69B8-4093-AA63-D1B6A9B556E9}" dt="2023-07-21T01:46:10.079" v="201" actId="26606"/>
          <ac:spMkLst>
            <pc:docMk/>
            <pc:sldMk cId="0" sldId="262"/>
            <ac:spMk id="206" creationId="{A5EC319D-0FEA-4B95-A3EA-01E35672C95B}"/>
          </ac:spMkLst>
        </pc:spChg>
        <pc:grpChg chg="add del">
          <ac:chgData name="Adolfo Linarez" userId="1ef18a8fe3bb5161" providerId="LiveId" clId="{4EC42423-69B8-4093-AA63-D1B6A9B556E9}" dt="2023-07-21T01:46:10.079" v="201" actId="26606"/>
          <ac:grpSpMkLst>
            <pc:docMk/>
            <pc:sldMk cId="0" sldId="262"/>
            <ac:grpSpMk id="176" creationId="{D6280969-F024-466D-A1DB-4F848C51DEF6}"/>
          </ac:grpSpMkLst>
        </pc:grpChg>
        <pc:grpChg chg="add">
          <ac:chgData name="Adolfo Linarez" userId="1ef18a8fe3bb5161" providerId="LiveId" clId="{4EC42423-69B8-4093-AA63-D1B6A9B556E9}" dt="2023-07-21T01:46:10.085" v="202" actId="26606"/>
          <ac:grpSpMkLst>
            <pc:docMk/>
            <pc:sldMk cId="0" sldId="262"/>
            <ac:grpSpMk id="208" creationId="{1F2B4773-3207-44CC-B7AC-892B70498211}"/>
          </ac:grpSpMkLst>
        </pc:grpChg>
        <pc:picChg chg="mod">
          <ac:chgData name="Adolfo Linarez" userId="1ef18a8fe3bb5161" providerId="LiveId" clId="{4EC42423-69B8-4093-AA63-D1B6A9B556E9}" dt="2023-07-21T01:49:49.310" v="219" actId="1076"/>
          <ac:picMkLst>
            <pc:docMk/>
            <pc:sldMk cId="0" sldId="262"/>
            <ac:picMk id="3" creationId="{1882081E-F585-E6A1-9A4C-15B2863D5F1F}"/>
          </ac:picMkLst>
        </pc:picChg>
        <pc:cxnChg chg="add del">
          <ac:chgData name="Adolfo Linarez" userId="1ef18a8fe3bb5161" providerId="LiveId" clId="{4EC42423-69B8-4093-AA63-D1B6A9B556E9}" dt="2023-07-21T01:46:10.079" v="201" actId="26606"/>
          <ac:cxnSpMkLst>
            <pc:docMk/>
            <pc:sldMk cId="0" sldId="262"/>
            <ac:cxnSpMk id="192" creationId="{063B6EC6-D752-4EE7-908B-F8F19E8C7FEA}"/>
          </ac:cxnSpMkLst>
        </pc:cxnChg>
        <pc:cxnChg chg="add del">
          <ac:chgData name="Adolfo Linarez" userId="1ef18a8fe3bb5161" providerId="LiveId" clId="{4EC42423-69B8-4093-AA63-D1B6A9B556E9}" dt="2023-07-21T01:46:10.079" v="201" actId="26606"/>
          <ac:cxnSpMkLst>
            <pc:docMk/>
            <pc:sldMk cId="0" sldId="262"/>
            <ac:cxnSpMk id="194" creationId="{EFECD4E8-AD3E-4228-82A2-9461958EA94D}"/>
          </ac:cxnSpMkLst>
        </pc:cxnChg>
      </pc:sldChg>
      <pc:sldChg chg="addSp modSp mod setBg modNotes">
        <pc:chgData name="Adolfo Linarez" userId="1ef18a8fe3bb5161" providerId="LiveId" clId="{4EC42423-69B8-4093-AA63-D1B6A9B556E9}" dt="2023-07-21T01:47:04.551" v="211" actId="1076"/>
        <pc:sldMkLst>
          <pc:docMk/>
          <pc:sldMk cId="0" sldId="263"/>
        </pc:sldMkLst>
        <pc:spChg chg="mod">
          <ac:chgData name="Adolfo Linarez" userId="1ef18a8fe3bb5161" providerId="LiveId" clId="{4EC42423-69B8-4093-AA63-D1B6A9B556E9}" dt="2023-07-21T01:47:04.551" v="211" actId="1076"/>
          <ac:spMkLst>
            <pc:docMk/>
            <pc:sldMk cId="0" sldId="263"/>
            <ac:spMk id="177" creationId="{00000000-0000-0000-0000-000000000000}"/>
          </ac:spMkLst>
        </pc:spChg>
        <pc:spChg chg="add">
          <ac:chgData name="Adolfo Linarez" userId="1ef18a8fe3bb5161" providerId="LiveId" clId="{4EC42423-69B8-4093-AA63-D1B6A9B556E9}" dt="2023-07-21T01:46:41.017" v="206" actId="26606"/>
          <ac:spMkLst>
            <pc:docMk/>
            <pc:sldMk cId="0" sldId="263"/>
            <ac:spMk id="194" creationId="{2783C067-F8BF-4755-B516-8A0CD74CF60C}"/>
          </ac:spMkLst>
        </pc:spChg>
        <pc:spChg chg="add">
          <ac:chgData name="Adolfo Linarez" userId="1ef18a8fe3bb5161" providerId="LiveId" clId="{4EC42423-69B8-4093-AA63-D1B6A9B556E9}" dt="2023-07-21T01:46:41.017" v="206" actId="26606"/>
          <ac:spMkLst>
            <pc:docMk/>
            <pc:sldMk cId="0" sldId="263"/>
            <ac:spMk id="196" creationId="{2ED796EC-E7FF-46DB-B912-FB08BF12AA6E}"/>
          </ac:spMkLst>
        </pc:spChg>
        <pc:spChg chg="add">
          <ac:chgData name="Adolfo Linarez" userId="1ef18a8fe3bb5161" providerId="LiveId" clId="{4EC42423-69B8-4093-AA63-D1B6A9B556E9}" dt="2023-07-21T01:46:41.017" v="206" actId="26606"/>
          <ac:spMkLst>
            <pc:docMk/>
            <pc:sldMk cId="0" sldId="263"/>
            <ac:spMk id="198" creationId="{549A2DAB-B431-487D-95AD-BB0FECB49E57}"/>
          </ac:spMkLst>
        </pc:spChg>
        <pc:spChg chg="add">
          <ac:chgData name="Adolfo Linarez" userId="1ef18a8fe3bb5161" providerId="LiveId" clId="{4EC42423-69B8-4093-AA63-D1B6A9B556E9}" dt="2023-07-21T01:46:41.017" v="206" actId="26606"/>
          <ac:spMkLst>
            <pc:docMk/>
            <pc:sldMk cId="0" sldId="263"/>
            <ac:spMk id="204" creationId="{0819F787-32B4-46A8-BC57-C6571BCEE243}"/>
          </ac:spMkLst>
        </pc:spChg>
        <pc:grpChg chg="add">
          <ac:chgData name="Adolfo Linarez" userId="1ef18a8fe3bb5161" providerId="LiveId" clId="{4EC42423-69B8-4093-AA63-D1B6A9B556E9}" dt="2023-07-21T01:46:41.017" v="206" actId="26606"/>
          <ac:grpSpMkLst>
            <pc:docMk/>
            <pc:sldMk cId="0" sldId="263"/>
            <ac:grpSpMk id="182" creationId="{76582886-877C-4AEC-A77F-8055EB9A0CF9}"/>
          </ac:grpSpMkLst>
        </pc:grpChg>
        <pc:cxnChg chg="add">
          <ac:chgData name="Adolfo Linarez" userId="1ef18a8fe3bb5161" providerId="LiveId" clId="{4EC42423-69B8-4093-AA63-D1B6A9B556E9}" dt="2023-07-21T01:46:41.017" v="206" actId="26606"/>
          <ac:cxnSpMkLst>
            <pc:docMk/>
            <pc:sldMk cId="0" sldId="263"/>
            <ac:cxnSpMk id="200" creationId="{C5ECDEE1-7093-418F-9CF5-24EEB115C1C1}"/>
          </ac:cxnSpMkLst>
        </pc:cxnChg>
        <pc:cxnChg chg="add">
          <ac:chgData name="Adolfo Linarez" userId="1ef18a8fe3bb5161" providerId="LiveId" clId="{4EC42423-69B8-4093-AA63-D1B6A9B556E9}" dt="2023-07-21T01:46:41.017" v="206" actId="26606"/>
          <ac:cxnSpMkLst>
            <pc:docMk/>
            <pc:sldMk cId="0" sldId="263"/>
            <ac:cxnSpMk id="202" creationId="{045062AF-EB11-4651-BC4A-4DA21768DE8E}"/>
          </ac:cxnSpMkLst>
        </pc:cxnChg>
      </pc:sldChg>
      <pc:sldMasterChg chg="modSldLayout">
        <pc:chgData name="Adolfo Linarez" userId="1ef18a8fe3bb5161" providerId="LiveId" clId="{4EC42423-69B8-4093-AA63-D1B6A9B556E9}" dt="2023-07-21T01:31:15.894" v="0"/>
        <pc:sldMasterMkLst>
          <pc:docMk/>
          <pc:sldMasterMk cId="115071726" sldId="2147483660"/>
        </pc:sldMasterMkLst>
        <pc:sldLayoutChg chg="delSp">
          <pc:chgData name="Adolfo Linarez" userId="1ef18a8fe3bb5161" providerId="LiveId" clId="{4EC42423-69B8-4093-AA63-D1B6A9B556E9}" dt="2023-07-21T01:31:15.894" v="0"/>
          <pc:sldLayoutMkLst>
            <pc:docMk/>
            <pc:sldMasterMk cId="115071726" sldId="2147483660"/>
            <pc:sldLayoutMk cId="4089055988" sldId="2147483677"/>
          </pc:sldLayoutMkLst>
          <pc:spChg chg="del">
            <ac:chgData name="Adolfo Linarez" userId="1ef18a8fe3bb5161" providerId="LiveId" clId="{4EC42423-69B8-4093-AA63-D1B6A9B556E9}" dt="2023-07-21T01:31:15.894" v="0"/>
            <ac:spMkLst>
              <pc:docMk/>
              <pc:sldMasterMk cId="115071726" sldId="2147483660"/>
              <pc:sldLayoutMk cId="4089055988" sldId="2147483677"/>
              <ac:spMk id="50" creationId="{00000000-0000-0000-0000-000000000000}"/>
            </ac:spMkLst>
          </pc:spChg>
          <pc:spChg chg="del">
            <ac:chgData name="Adolfo Linarez" userId="1ef18a8fe3bb5161" providerId="LiveId" clId="{4EC42423-69B8-4093-AA63-D1B6A9B556E9}" dt="2023-07-21T01:31:15.894" v="0"/>
            <ac:spMkLst>
              <pc:docMk/>
              <pc:sldMasterMk cId="115071726" sldId="2147483660"/>
              <pc:sldLayoutMk cId="4089055988" sldId="2147483677"/>
              <ac:spMk id="51" creationId="{00000000-0000-0000-0000-000000000000}"/>
            </ac:spMkLst>
          </pc:spChg>
          <pc:spChg chg="del">
            <ac:chgData name="Adolfo Linarez" userId="1ef18a8fe3bb5161" providerId="LiveId" clId="{4EC42423-69B8-4093-AA63-D1B6A9B556E9}" dt="2023-07-21T01:31:15.894" v="0"/>
            <ac:spMkLst>
              <pc:docMk/>
              <pc:sldMasterMk cId="115071726" sldId="2147483660"/>
              <pc:sldLayoutMk cId="4089055988" sldId="2147483677"/>
              <ac:spMk id="52" creationId="{00000000-0000-0000-0000-000000000000}"/>
            </ac:spMkLst>
          </pc:spChg>
        </pc:sldLayoutChg>
        <pc:sldLayoutChg chg="delSp">
          <pc:chgData name="Adolfo Linarez" userId="1ef18a8fe3bb5161" providerId="LiveId" clId="{4EC42423-69B8-4093-AA63-D1B6A9B556E9}" dt="2023-07-21T01:31:15.894" v="0"/>
          <pc:sldLayoutMkLst>
            <pc:docMk/>
            <pc:sldMasterMk cId="115071726" sldId="2147483660"/>
            <pc:sldLayoutMk cId="582079290" sldId="2147483678"/>
          </pc:sldLayoutMkLst>
          <pc:spChg chg="del">
            <ac:chgData name="Adolfo Linarez" userId="1ef18a8fe3bb5161" providerId="LiveId" clId="{4EC42423-69B8-4093-AA63-D1B6A9B556E9}" dt="2023-07-21T01:31:15.894" v="0"/>
            <ac:spMkLst>
              <pc:docMk/>
              <pc:sldMasterMk cId="115071726" sldId="2147483660"/>
              <pc:sldLayoutMk cId="582079290" sldId="2147483678"/>
              <ac:spMk id="78" creationId="{00000000-0000-0000-0000-000000000000}"/>
            </ac:spMkLst>
          </pc:spChg>
          <pc:spChg chg="del">
            <ac:chgData name="Adolfo Linarez" userId="1ef18a8fe3bb5161" providerId="LiveId" clId="{4EC42423-69B8-4093-AA63-D1B6A9B556E9}" dt="2023-07-21T01:31:15.894" v="0"/>
            <ac:spMkLst>
              <pc:docMk/>
              <pc:sldMasterMk cId="115071726" sldId="2147483660"/>
              <pc:sldLayoutMk cId="582079290" sldId="2147483678"/>
              <ac:spMk id="79" creationId="{00000000-0000-0000-0000-000000000000}"/>
            </ac:spMkLst>
          </pc:spChg>
          <pc:spChg chg="del">
            <ac:chgData name="Adolfo Linarez" userId="1ef18a8fe3bb5161" providerId="LiveId" clId="{4EC42423-69B8-4093-AA63-D1B6A9B556E9}" dt="2023-07-21T01:31:15.894" v="0"/>
            <ac:spMkLst>
              <pc:docMk/>
              <pc:sldMasterMk cId="115071726" sldId="2147483660"/>
              <pc:sldLayoutMk cId="582079290" sldId="2147483678"/>
              <ac:spMk id="84" creationId="{00000000-0000-0000-0000-000000000000}"/>
            </ac:spMkLst>
          </pc:spChg>
          <pc:grpChg chg="del">
            <ac:chgData name="Adolfo Linarez" userId="1ef18a8fe3bb5161" providerId="LiveId" clId="{4EC42423-69B8-4093-AA63-D1B6A9B556E9}" dt="2023-07-21T01:31:15.894" v="0"/>
            <ac:grpSpMkLst>
              <pc:docMk/>
              <pc:sldMasterMk cId="115071726" sldId="2147483660"/>
              <pc:sldLayoutMk cId="582079290" sldId="2147483678"/>
              <ac:grpSpMk id="80" creationId="{00000000-0000-0000-0000-000000000000}"/>
            </ac:grpSpMkLst>
          </pc:grpChg>
          <pc:grpChg chg="del">
            <ac:chgData name="Adolfo Linarez" userId="1ef18a8fe3bb5161" providerId="LiveId" clId="{4EC42423-69B8-4093-AA63-D1B6A9B556E9}" dt="2023-07-21T01:31:15.894" v="0"/>
            <ac:grpSpMkLst>
              <pc:docMk/>
              <pc:sldMasterMk cId="115071726" sldId="2147483660"/>
              <pc:sldLayoutMk cId="582079290" sldId="2147483678"/>
              <ac:grpSpMk id="85" creationId="{00000000-0000-0000-0000-000000000000}"/>
            </ac:grpSpMkLst>
          </pc:grpChg>
          <pc:grpChg chg="del">
            <ac:chgData name="Adolfo Linarez" userId="1ef18a8fe3bb5161" providerId="LiveId" clId="{4EC42423-69B8-4093-AA63-D1B6A9B556E9}" dt="2023-07-21T01:31:15.894" v="0"/>
            <ac:grpSpMkLst>
              <pc:docMk/>
              <pc:sldMasterMk cId="115071726" sldId="2147483660"/>
              <pc:sldLayoutMk cId="582079290" sldId="2147483678"/>
              <ac:grpSpMk id="89" creationId="{00000000-0000-0000-0000-000000000000}"/>
            </ac:grpSpMkLst>
          </pc:grpChg>
        </pc:sldLayoutChg>
      </pc:sldMasterChg>
    </pc:docChg>
  </pc:docChgLst>
  <pc:docChgLst>
    <pc:chgData name="Nelson Linarez" userId="73a424aa0dbfbcb4" providerId="LiveId" clId="{181C7474-A5D7-4624-82D8-40158F6A7E7E}"/>
    <pc:docChg chg="custSel modSld">
      <pc:chgData name="Nelson Linarez" userId="73a424aa0dbfbcb4" providerId="LiveId" clId="{181C7474-A5D7-4624-82D8-40158F6A7E7E}" dt="2023-07-21T00:36:06.176" v="209" actId="20577"/>
      <pc:docMkLst>
        <pc:docMk/>
      </pc:docMkLst>
      <pc:sldChg chg="modSp mod">
        <pc:chgData name="Nelson Linarez" userId="73a424aa0dbfbcb4" providerId="LiveId" clId="{181C7474-A5D7-4624-82D8-40158F6A7E7E}" dt="2023-07-21T00:05:31.190" v="58" actId="113"/>
        <pc:sldMkLst>
          <pc:docMk/>
          <pc:sldMk cId="0" sldId="256"/>
        </pc:sldMkLst>
        <pc:spChg chg="mod">
          <ac:chgData name="Nelson Linarez" userId="73a424aa0dbfbcb4" providerId="LiveId" clId="{181C7474-A5D7-4624-82D8-40158F6A7E7E}" dt="2023-07-21T00:05:31.190" v="58" actId="113"/>
          <ac:spMkLst>
            <pc:docMk/>
            <pc:sldMk cId="0" sldId="256"/>
            <ac:spMk id="129" creationId="{00000000-0000-0000-0000-000000000000}"/>
          </ac:spMkLst>
        </pc:spChg>
      </pc:sldChg>
      <pc:sldChg chg="addSp delSp modSp mod">
        <pc:chgData name="Nelson Linarez" userId="73a424aa0dbfbcb4" providerId="LiveId" clId="{181C7474-A5D7-4624-82D8-40158F6A7E7E}" dt="2023-07-21T00:36:06.176" v="209" actId="20577"/>
        <pc:sldMkLst>
          <pc:docMk/>
          <pc:sldMk cId="0" sldId="262"/>
        </pc:sldMkLst>
        <pc:spChg chg="mod">
          <ac:chgData name="Nelson Linarez" userId="73a424aa0dbfbcb4" providerId="LiveId" clId="{181C7474-A5D7-4624-82D8-40158F6A7E7E}" dt="2023-07-21T00:36:06.176" v="209" actId="20577"/>
          <ac:spMkLst>
            <pc:docMk/>
            <pc:sldMk cId="0" sldId="262"/>
            <ac:spMk id="171" creationId="{00000000-0000-0000-0000-000000000000}"/>
          </ac:spMkLst>
        </pc:spChg>
        <pc:picChg chg="add mod">
          <ac:chgData name="Nelson Linarez" userId="73a424aa0dbfbcb4" providerId="LiveId" clId="{181C7474-A5D7-4624-82D8-40158F6A7E7E}" dt="2023-07-21T00:24:38.957" v="65" actId="1076"/>
          <ac:picMkLst>
            <pc:docMk/>
            <pc:sldMk cId="0" sldId="262"/>
            <ac:picMk id="3" creationId="{1882081E-F585-E6A1-9A4C-15B2863D5F1F}"/>
          </ac:picMkLst>
        </pc:picChg>
        <pc:picChg chg="del">
          <ac:chgData name="Nelson Linarez" userId="73a424aa0dbfbcb4" providerId="LiveId" clId="{181C7474-A5D7-4624-82D8-40158F6A7E7E}" dt="2023-07-21T00:24:16.072" v="59" actId="478"/>
          <ac:picMkLst>
            <pc:docMk/>
            <pc:sldMk cId="0" sldId="262"/>
            <ac:picMk id="17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8e85c7af8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8e85c7af8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8e85c7af8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8e85c7af8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8e85c7af8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8e85c7af8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8e85c7af8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8e85c7af8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8e85c7af8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8e85c7af8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8e85c7af8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8e85c7af8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90716127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90716127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036967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3135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1894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52119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7533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373185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462815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98279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03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640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52849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47405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69478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0051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49469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39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14304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4378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720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  <p:sldLayoutId id="2147483899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countries.com/v3.1/al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640080" y="1267960"/>
            <a:ext cx="682383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WORLD DATA VISUALIZATION</a:t>
            </a:r>
          </a:p>
        </p:txBody>
      </p:sp>
      <p:sp>
        <p:nvSpPr>
          <p:cNvPr id="129" name="Google Shape;129;p13"/>
          <p:cNvSpPr txBox="1"/>
          <p:nvPr/>
        </p:nvSpPr>
        <p:spPr>
          <a:xfrm>
            <a:off x="2745021" y="2595648"/>
            <a:ext cx="2361699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4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  <a:sym typeface="Calibri"/>
              </a:rPr>
              <a:t>Anna Garcia 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4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  <a:sym typeface="Calibri"/>
              </a:rPr>
              <a:t>Adolfo Linarez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4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  <a:sym typeface="Calibri"/>
              </a:rPr>
              <a:t>Nelson Linarez</a:t>
            </a:r>
            <a:endParaRPr sz="24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4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0" name="Isosceles Triangle 14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72" name="Rectangle 15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5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3495094" cy="514349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4" name="Isosceles Triangle 15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2"/>
            <a:ext cx="792559" cy="5143500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505315" y="482600"/>
            <a:ext cx="3152284" cy="103170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</a:rPr>
              <a:t>Data Source</a:t>
            </a: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505315" y="1620442"/>
            <a:ext cx="2980457" cy="258008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111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u="sng">
                <a:solidFill>
                  <a:schemeClr val="bg1"/>
                </a:solidFill>
                <a:hlinkClick r:id="rId3"/>
              </a:rPr>
              <a:t>https://restcountries.com/v3.1/all</a:t>
            </a:r>
            <a:endParaRPr lang="en-US">
              <a:solidFill>
                <a:schemeClr val="bg1"/>
              </a:solidFill>
            </a:endParaRPr>
          </a:p>
          <a:p>
            <a:pPr marL="45720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>
              <a:solidFill>
                <a:schemeClr val="bg1"/>
              </a:solidFill>
            </a:endParaRPr>
          </a:p>
          <a:p>
            <a:pPr marL="457200" lvl="0" indent="-3111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</a:rPr>
              <a:t>Wide variety of public data describing 250 countries</a:t>
            </a: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371515" y="176981"/>
            <a:ext cx="4290703" cy="4680154"/>
          </a:xfrm>
          <a:prstGeom prst="rect">
            <a:avLst/>
          </a:prstGeom>
          <a:noFill/>
        </p:spPr>
      </p:pic>
      <p:sp>
        <p:nvSpPr>
          <p:cNvPr id="175" name="Isosceles Triangle 15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3009900"/>
            <a:ext cx="336549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48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7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8" name="Isosceles Triangle 153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9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0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1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2" name="Isosceles Triangle 157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3" name="Isosceles Triangle 158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1609885" y="117179"/>
            <a:ext cx="4544974" cy="9906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800" dirty="0"/>
              <a:t>PROJECT INFORMATION</a:t>
            </a:r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484587" y="1107779"/>
            <a:ext cx="1933829" cy="357878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100" dirty="0"/>
              <a:t>SQL Database houses the data for planning/visualization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100" dirty="0"/>
              <a:t>Data cleaning with python and SQL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100" dirty="0"/>
              <a:t>Displays Leaflet charts/maps built from data gathered through web scraping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100" dirty="0"/>
              <a:t>Three unique views with user-driven interaction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100" dirty="0"/>
              <a:t>Simple Statistics library</a:t>
            </a:r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49753" y="1035612"/>
            <a:ext cx="3620661" cy="892699"/>
          </a:xfrm>
          <a:prstGeom prst="rect">
            <a:avLst/>
          </a:prstGeom>
          <a:noFill/>
        </p:spPr>
      </p:pic>
      <p:pic>
        <p:nvPicPr>
          <p:cNvPr id="144" name="Google Shape;144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706500" y="1988260"/>
            <a:ext cx="4326852" cy="27228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roup 307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2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3" name="Isosceles Triangle 312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4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5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6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7" name="Isosceles Triangle 316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8" name="Isosceles Triangle 317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375" name="Rectangle 31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2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3495094" cy="514349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7" name="Isosceles Triangle 32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2"/>
            <a:ext cx="792559" cy="5143500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505315" y="482600"/>
            <a:ext cx="3152284" cy="103170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300">
                <a:solidFill>
                  <a:schemeClr val="bg1"/>
                </a:solidFill>
              </a:rPr>
              <a:t>Population Pie Charts</a:t>
            </a:r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505315" y="1620442"/>
            <a:ext cx="2980457" cy="258008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77500" lnSpcReduction="20000"/>
          </a:bodyPr>
          <a:lstStyle/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bg1"/>
                </a:solidFill>
              </a:rPr>
              <a:t>Shows percentage of population by region and subregion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bg1"/>
                </a:solidFill>
              </a:rPr>
              <a:t>Dropdown menu allows user to switch between each region’s subregions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bg1"/>
                </a:solidFill>
              </a:rPr>
              <a:t>Asia has the biggest share of the world’s population</a:t>
            </a:r>
          </a:p>
          <a:p>
            <a:pPr marL="1005839" lvl="1" indent="-298449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bg1"/>
                </a:solidFill>
              </a:rPr>
              <a:t>Southern Asia is the largest subregion within Asia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bg1"/>
                </a:solidFill>
              </a:rPr>
              <a:t>Antarctic has the smallest share of the world’s population</a:t>
            </a:r>
          </a:p>
        </p:txBody>
      </p:sp>
      <p:pic>
        <p:nvPicPr>
          <p:cNvPr id="151" name="Google Shape;151;p16"/>
          <p:cNvPicPr preferRelativeResize="0"/>
          <p:nvPr/>
        </p:nvPicPr>
        <p:blipFill rotWithShape="1">
          <a:blip r:embed="rId3"/>
          <a:srcRect l="9762" t="8597" r="50532" b="11698"/>
          <a:stretch/>
        </p:blipFill>
        <p:spPr>
          <a:xfrm>
            <a:off x="4833470" y="95913"/>
            <a:ext cx="3350546" cy="2451099"/>
          </a:xfrm>
          <a:prstGeom prst="rect">
            <a:avLst/>
          </a:prstGeom>
          <a:noFill/>
        </p:spPr>
      </p:pic>
      <p:sp>
        <p:nvSpPr>
          <p:cNvPr id="378" name="Isosceles Triangle 32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3009900"/>
            <a:ext cx="336549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" name="Google Shape;151;p16">
            <a:extLst>
              <a:ext uri="{FF2B5EF4-FFF2-40B4-BE49-F238E27FC236}">
                <a16:creationId xmlns:a16="http://schemas.microsoft.com/office/drawing/2014/main" id="{49D63CDB-6F69-52D2-F1B7-60B05A97B4A7}"/>
              </a:ext>
            </a:extLst>
          </p:cNvPr>
          <p:cNvPicPr preferRelativeResize="0"/>
          <p:nvPr/>
        </p:nvPicPr>
        <p:blipFill rotWithShape="1">
          <a:blip r:embed="rId3"/>
          <a:srcRect l="57492" t="5935" r="2605" b="14361"/>
          <a:stretch/>
        </p:blipFill>
        <p:spPr>
          <a:xfrm>
            <a:off x="4956210" y="2451268"/>
            <a:ext cx="3394856" cy="2451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7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8" name="Isosceles Triangle 167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9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0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1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3" name="Isosceles Triangle 172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75" name="Rectangle 174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7" name="Rectangle 176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33484" y="0"/>
            <a:ext cx="914400" cy="51435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468234" y="2761059"/>
            <a:ext cx="3572668" cy="2382441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61926" y="-6350"/>
            <a:ext cx="2255511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5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400" y="-6350"/>
            <a:ext cx="1941419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7" name="Isosceles Triangle 186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068" y="2286000"/>
            <a:ext cx="2444751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9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694" y="-6350"/>
            <a:ext cx="2140744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1" name="Isosceles Triangle 190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568" y="2692400"/>
            <a:ext cx="1362869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223" y="-6350"/>
            <a:ext cx="4495777" cy="5149850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5386292" y="457200"/>
            <a:ext cx="3384742" cy="167079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FFFFFF"/>
                </a:solidFill>
              </a:rPr>
              <a:t>General Information Map</a:t>
            </a:r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41879" y="837010"/>
            <a:ext cx="4978529" cy="3304381"/>
          </a:xfrm>
          <a:prstGeom prst="rect">
            <a:avLst/>
          </a:prstGeom>
          <a:noFill/>
        </p:spPr>
      </p:pic>
      <p:sp>
        <p:nvSpPr>
          <p:cNvPr id="157" name="Google Shape;157;p17"/>
          <p:cNvSpPr txBox="1">
            <a:spLocks noGrp="1"/>
          </p:cNvSpPr>
          <p:nvPr>
            <p:ph type="body" idx="1"/>
          </p:nvPr>
        </p:nvSpPr>
        <p:spPr>
          <a:xfrm>
            <a:off x="5386293" y="2127996"/>
            <a:ext cx="3384741" cy="248845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3111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Map of the world with pin markers color-coded by continent</a:t>
            </a:r>
          </a:p>
          <a:p>
            <a:pPr marL="457200" lvl="0" indent="-3111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Locations based on coordinates contained in API</a:t>
            </a:r>
          </a:p>
          <a:p>
            <a:pPr marL="457200" lvl="0" indent="-3111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More information available upon clicking the markers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roup 16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40" name="Rectangle 18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1" name="Group 18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4" name="Isosceles Triangle 18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8" name="Isosceles Triangle 19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9" name="Isosceles Triangle 19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50" name="Rectangle 19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55379" y="360045"/>
            <a:ext cx="8430861" cy="44297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175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0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1" name="Isosceles Triangle 180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2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3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4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5" name="Isosceles Triangle 184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6" name="Isosceles Triangle 185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507559" y="457200"/>
            <a:ext cx="2796807" cy="9906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100"/>
              <a:t>Population Bubble Map</a:t>
            </a:r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513875" y="1620441"/>
            <a:ext cx="2790687" cy="267055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77500" lnSpcReduction="20000"/>
          </a:bodyPr>
          <a:lstStyle/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400"/>
              <a:t>Map of the world displaying circle markers which have radio based on population and colors based on area.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400"/>
              <a:t>Locations based on coordinates contained in API.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400"/>
              <a:t>Population density – Highest: China.      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400"/>
              <a:t>Population and area information available upon clicking the markers</a:t>
            </a:r>
          </a:p>
          <a:p>
            <a:pPr marL="914400" lvl="1" indent="-29210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400"/>
              <a:t>Largest/Smallest: Russia/Vatican City</a:t>
            </a:r>
          </a:p>
          <a:p>
            <a:pPr marL="914400" lvl="1" indent="-29210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400"/>
              <a:t>Most/Least People: China/Vatican City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82081E-F585-E6A1-9A4C-15B2863D5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134" y="637832"/>
            <a:ext cx="5318636" cy="37027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181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83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7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9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0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1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2" name="Isosceles Triangle 191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94" name="Rectangle 193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Isosceles Triangle 195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8" name="Isosceles Triangle 197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3900" y="2863850"/>
            <a:ext cx="3337719" cy="227965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51435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2183194" y="1969749"/>
            <a:ext cx="5015270" cy="63250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4200" dirty="0"/>
              <a:t>Questions/Comments?</a:t>
            </a:r>
          </a:p>
        </p:txBody>
      </p:sp>
      <p:sp>
        <p:nvSpPr>
          <p:cNvPr id="204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9230" y="0"/>
            <a:ext cx="1324770" cy="51435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18</TotalTime>
  <Words>207</Words>
  <Application>Microsoft Office PowerPoint</Application>
  <PresentationFormat>On-screen Show (16:9)</PresentationFormat>
  <Paragraphs>32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Wingdings 3</vt:lpstr>
      <vt:lpstr>Arial</vt:lpstr>
      <vt:lpstr>Trebuchet MS</vt:lpstr>
      <vt:lpstr>Facet</vt:lpstr>
      <vt:lpstr>WORLD DATA VISUALIZATION</vt:lpstr>
      <vt:lpstr>Data Source</vt:lpstr>
      <vt:lpstr>PROJECT INFORMATION</vt:lpstr>
      <vt:lpstr>Population Pie Charts</vt:lpstr>
      <vt:lpstr>General Information Map</vt:lpstr>
      <vt:lpstr>PowerPoint Presentation</vt:lpstr>
      <vt:lpstr>Population Bubble Map</vt:lpstr>
      <vt:lpstr>Questions/Comments?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Data Visualization</dc:title>
  <cp:lastModifiedBy>Adolfo Linarez</cp:lastModifiedBy>
  <cp:revision>1</cp:revision>
  <dcterms:modified xsi:type="dcterms:W3CDTF">2023-07-21T01:49:53Z</dcterms:modified>
</cp:coreProperties>
</file>