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7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95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98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9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4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6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2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974F-EC95-4135-BC36-90CDD7955B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DCA8-37BD-4DC5-AABD-1829FA602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WEB-приложения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«Безопасность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интернет-приложений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ыполнили </a:t>
            </a:r>
          </a:p>
          <a:p>
            <a:pPr algn="l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3651003/60801 			А.В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Егорова, В.В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Еремук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К.Э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Косулин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В.А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Ромашов </a:t>
            </a:r>
            <a:endParaRPr lang="ru-RU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М.В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Юнга, А.А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Яковлева</a:t>
            </a:r>
          </a:p>
          <a:p>
            <a:pPr algn="l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					А.Д. </a:t>
            </a:r>
            <a:r>
              <a:rPr lang="ru-RU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Дахнович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74962" y="568623"/>
            <a:ext cx="7069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Институт прикладной математики и механики</a:t>
            </a:r>
          </a:p>
          <a:p>
            <a:pPr algn="ctr"/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Высшая школа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кибербезопасности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и защиты информации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59036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3" y="1970404"/>
            <a:ext cx="8228013" cy="4089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5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59644" y="2590515"/>
            <a:ext cx="7272712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974" y="1690688"/>
            <a:ext cx="9872051" cy="47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6408" y="1690688"/>
            <a:ext cx="8479183" cy="45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0893" y="2121562"/>
            <a:ext cx="8050213" cy="38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1803" y="1944804"/>
            <a:ext cx="9068393" cy="41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4097" b="13859"/>
          <a:stretch/>
        </p:blipFill>
        <p:spPr bwMode="auto">
          <a:xfrm>
            <a:off x="2166875" y="1426997"/>
            <a:ext cx="2869148" cy="5069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7" t="30267" r="4009" b="45231"/>
          <a:stretch/>
        </p:blipFill>
        <p:spPr bwMode="auto">
          <a:xfrm>
            <a:off x="6064154" y="2554831"/>
            <a:ext cx="3898711" cy="25357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54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4387" r="-6" b="5376"/>
          <a:stretch/>
        </p:blipFill>
        <p:spPr bwMode="auto">
          <a:xfrm>
            <a:off x="2311366" y="1690688"/>
            <a:ext cx="2601827" cy="4860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33" b="30954"/>
          <a:stretch/>
        </p:blipFill>
        <p:spPr bwMode="auto">
          <a:xfrm>
            <a:off x="6386359" y="1690688"/>
            <a:ext cx="2230050" cy="4737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04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4387" r="-6" b="5376"/>
          <a:stretch/>
        </p:blipFill>
        <p:spPr bwMode="auto">
          <a:xfrm>
            <a:off x="2311366" y="1690688"/>
            <a:ext cx="2601827" cy="4860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33" b="30954"/>
          <a:stretch/>
        </p:blipFill>
        <p:spPr bwMode="auto">
          <a:xfrm>
            <a:off x="6386359" y="1690688"/>
            <a:ext cx="2230050" cy="4737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84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" t="3912" r="-198" b="7756"/>
          <a:stretch/>
        </p:blipFill>
        <p:spPr bwMode="auto">
          <a:xfrm>
            <a:off x="2695433" y="1518285"/>
            <a:ext cx="2490716" cy="50822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" r="-519" b="5081"/>
          <a:stretch/>
        </p:blipFill>
        <p:spPr bwMode="auto">
          <a:xfrm>
            <a:off x="6096000" y="1518285"/>
            <a:ext cx="2432956" cy="48638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33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850" algn="just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задачей, которую ставит перед собой предлагаемый концепт приложения, является агрегация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организаций, заинтересованных в использовании вторичного сырья,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пунктов и мероприятий, с целью предоставления информации о них заинтересованным лицам. Кроме того, концепт предлагает единую систему бонусов для поощрения и мотивации пользователей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концепт 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логотипа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концепт 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логотипа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1813" indent="368300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212" y="2215948"/>
            <a:ext cx="7945576" cy="35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526" y="1690688"/>
            <a:ext cx="8683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526" y="1690688"/>
            <a:ext cx="8683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компонентами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162" t="43050" r="24371" b="22995"/>
          <a:stretch/>
        </p:blipFill>
        <p:spPr>
          <a:xfrm>
            <a:off x="2288274" y="2511188"/>
            <a:ext cx="7615451" cy="31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компонентами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127" t="32043" r="22588" b="33442"/>
          <a:stretch/>
        </p:blipFill>
        <p:spPr>
          <a:xfrm>
            <a:off x="1842472" y="2347414"/>
            <a:ext cx="8507055" cy="30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242</Words>
  <Application>Microsoft Office PowerPoint</Application>
  <PresentationFormat>Широкоэкранный</PresentationFormat>
  <Paragraphs>46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КУРСОВАЯ РАБОТА  Разработка WEB-приложения и Android приложения по дисциплине «Безопасность интернет-приложений</vt:lpstr>
      <vt:lpstr>Цель работы</vt:lpstr>
      <vt:lpstr>Задачи работы</vt:lpstr>
      <vt:lpstr>Задачи работы</vt:lpstr>
      <vt:lpstr>Организация работы</vt:lpstr>
      <vt:lpstr>Организация работы</vt:lpstr>
      <vt:lpstr>Организация работы</vt:lpstr>
      <vt:lpstr>Взаимодействие между компонентами системы</vt:lpstr>
      <vt:lpstr>Взаимодействие между компонентами системы</vt:lpstr>
      <vt:lpstr>Разработка Web-приложения</vt:lpstr>
      <vt:lpstr>Разработка Web-приложения</vt:lpstr>
      <vt:lpstr>Разработка Web-приложения</vt:lpstr>
      <vt:lpstr>Разработка Web-приложения</vt:lpstr>
      <vt:lpstr>Разработка Web-приложения</vt:lpstr>
      <vt:lpstr>Разработка Web-приложения</vt:lpstr>
      <vt:lpstr>Разработка Android-приложения</vt:lpstr>
      <vt:lpstr>Разработка Android-приложения</vt:lpstr>
      <vt:lpstr>Разработка Android-приложения</vt:lpstr>
      <vt:lpstr>Разработка Android-приложения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Разработка WEB-приложения и Android приложения по дисциплине «Безопасность интернет-приложений</dc:title>
  <dc:creator>Lenovo</dc:creator>
  <cp:lastModifiedBy>Lenovo</cp:lastModifiedBy>
  <cp:revision>4</cp:revision>
  <dcterms:created xsi:type="dcterms:W3CDTF">2020-09-23T08:19:01Z</dcterms:created>
  <dcterms:modified xsi:type="dcterms:W3CDTF">2020-09-23T08:37:41Z</dcterms:modified>
</cp:coreProperties>
</file>