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 Iván Barrionuevo Ortiz" initials="NIBO" lastIdx="2" clrIdx="0">
    <p:extLst>
      <p:ext uri="{19B8F6BF-5375-455C-9EA6-DF929625EA0E}">
        <p15:presenceInfo xmlns:p15="http://schemas.microsoft.com/office/powerpoint/2012/main" userId="S-1-5-21-790525478-1979792683-839522115-408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5" autoAdjust="0"/>
    <p:restoredTop sz="94660"/>
  </p:normalViewPr>
  <p:slideViewPr>
    <p:cSldViewPr snapToGrid="0">
      <p:cViewPr>
        <p:scale>
          <a:sx n="90" d="100"/>
          <a:sy n="90" d="100"/>
        </p:scale>
        <p:origin x="3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40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19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32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3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9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4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49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85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01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40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0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072A-1729-464A-B4E6-2EB7ED661D7F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FC41-9603-4C0F-9F70-CE5AAEE62E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18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Esquema de Estaciones del Telecontrol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Aguas de </a:t>
            </a:r>
            <a:r>
              <a:rPr lang="es-ES" smtClean="0"/>
              <a:t>La Habana</a:t>
            </a:r>
          </a:p>
          <a:p>
            <a:r>
              <a:rPr lang="es-ES" smtClean="0"/>
              <a:t>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8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312337" y="2642475"/>
            <a:ext cx="1229711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047159" y="3835180"/>
            <a:ext cx="1080000" cy="26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Torre 19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270944" y="593234"/>
            <a:ext cx="936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Naranjo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691601" y="5285394"/>
            <a:ext cx="936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Rincón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5375189" y="6484455"/>
            <a:ext cx="12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Cuenca Sur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0124304" y="3752822"/>
            <a:ext cx="108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Víboras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9389381" y="2660532"/>
            <a:ext cx="108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Palatino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226567" y="4203537"/>
            <a:ext cx="79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Vento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10912792" y="883059"/>
            <a:ext cx="108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Peñalver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1067930" y="3120387"/>
            <a:ext cx="144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Aeropuerto</a:t>
            </a:r>
            <a:endParaRPr lang="es-ES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37" y="1448930"/>
            <a:ext cx="836899" cy="115237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490" y="2120970"/>
            <a:ext cx="535781" cy="53578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313" y="1630274"/>
            <a:ext cx="1189138" cy="11891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4" y="57453"/>
            <a:ext cx="535781" cy="53578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710" y="4723951"/>
            <a:ext cx="535781" cy="53578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77" y="3616212"/>
            <a:ext cx="535781" cy="53578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69" y="3266125"/>
            <a:ext cx="535781" cy="53578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99" y="5920339"/>
            <a:ext cx="535781" cy="53578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902" y="322448"/>
            <a:ext cx="535781" cy="53578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72" y="2570884"/>
            <a:ext cx="535781" cy="535781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9062522" y="883059"/>
            <a:ext cx="936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Quinta</a:t>
            </a:r>
            <a:endParaRPr lang="es-ES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631" y="325687"/>
            <a:ext cx="535781" cy="535781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950244" y="6012630"/>
            <a:ext cx="126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Ariguanabo</a:t>
            </a:r>
            <a:endParaRPr lang="es-ES" dirty="0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54" y="5470309"/>
            <a:ext cx="535781" cy="535781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>
            <a:off x="2830886" y="3789834"/>
            <a:ext cx="1116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Coscullela</a:t>
            </a:r>
            <a:endParaRPr lang="es-ES" dirty="0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71" y="3248594"/>
            <a:ext cx="535781" cy="535781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4211434" y="598274"/>
            <a:ext cx="72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Meliá</a:t>
            </a:r>
            <a:endParaRPr lang="es-ES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44" y="62493"/>
            <a:ext cx="535781" cy="535781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580476" y="1679371"/>
            <a:ext cx="76427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JDF</a:t>
            </a:r>
            <a:endParaRPr lang="es-ES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21" y="1133729"/>
            <a:ext cx="535781" cy="53578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8012840" y="5264089"/>
            <a:ext cx="1049682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Barbosa</a:t>
            </a:r>
            <a:endParaRPr lang="es-ES" dirty="0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790" y="4723950"/>
            <a:ext cx="535781" cy="535781"/>
          </a:xfrm>
          <a:prstGeom prst="rect">
            <a:avLst/>
          </a:prstGeom>
        </p:spPr>
      </p:pic>
      <p:sp>
        <p:nvSpPr>
          <p:cNvPr id="42" name="Rectángulo 41"/>
          <p:cNvSpPr/>
          <p:nvPr/>
        </p:nvSpPr>
        <p:spPr>
          <a:xfrm>
            <a:off x="4480568" y="2224843"/>
            <a:ext cx="1429094" cy="27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Saneamiento</a:t>
            </a:r>
            <a:endParaRPr lang="es-ES" dirty="0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25" y="1664480"/>
            <a:ext cx="535781" cy="535781"/>
          </a:xfrm>
          <a:prstGeom prst="rect">
            <a:avLst/>
          </a:prstGeom>
        </p:spPr>
      </p:pic>
      <p:sp>
        <p:nvSpPr>
          <p:cNvPr id="44" name="CuadroTexto 43"/>
          <p:cNvSpPr txBox="1"/>
          <p:nvPr/>
        </p:nvSpPr>
        <p:spPr>
          <a:xfrm>
            <a:off x="9192128" y="113455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2,5 km</a:t>
            </a:r>
            <a:endParaRPr lang="es-ES" sz="14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064201" y="58088"/>
            <a:ext cx="906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2 km al</a:t>
            </a:r>
          </a:p>
          <a:p>
            <a:r>
              <a:rPr lang="es-ES" sz="1400" dirty="0" smtClean="0"/>
              <a:t>Repetidor</a:t>
            </a:r>
            <a:endParaRPr lang="es-ES" sz="14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646659" y="194741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15 km</a:t>
            </a:r>
            <a:endParaRPr lang="es-ES" sz="14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221729" y="551613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15 km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924849" y="2437572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2 km</a:t>
            </a:r>
            <a:endParaRPr lang="es-ES" sz="14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9590987" y="291242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0,2 km</a:t>
            </a:r>
            <a:endParaRPr lang="es-ES" sz="14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4352301" y="447236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8 km</a:t>
            </a:r>
            <a:endParaRPr lang="es-ES" sz="14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4094864" y="5756554"/>
            <a:ext cx="906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16 km al</a:t>
            </a:r>
          </a:p>
          <a:p>
            <a:r>
              <a:rPr lang="es-ES" sz="1400" dirty="0" smtClean="0"/>
              <a:t>Repetidor</a:t>
            </a:r>
            <a:endParaRPr lang="es-ES" sz="14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64292" y="626531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21 km</a:t>
            </a:r>
            <a:endParaRPr lang="es-ES" sz="14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3118619" y="4063609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9 km</a:t>
            </a:r>
            <a:endParaRPr lang="es-ES" sz="14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471978" y="33532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14 km</a:t>
            </a:r>
            <a:endParaRPr lang="es-ES" sz="14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255482" y="85843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10 km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2422992" y="84862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13 km</a:t>
            </a:r>
            <a:endParaRPr lang="es-ES" sz="1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316893" y="411111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2 km</a:t>
            </a:r>
            <a:endParaRPr lang="es-ES" sz="14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2843649" y="55843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18 km</a:t>
            </a:r>
            <a:endParaRPr lang="es-ES" sz="1400" dirty="0"/>
          </a:p>
        </p:txBody>
      </p:sp>
      <p:cxnSp>
        <p:nvCxnSpPr>
          <p:cNvPr id="61" name="Conector recto 60"/>
          <p:cNvCxnSpPr>
            <a:stCxn id="14" idx="3"/>
            <a:endCxn id="11" idx="0"/>
          </p:cNvCxnSpPr>
          <p:nvPr/>
        </p:nvCxnSpPr>
        <p:spPr>
          <a:xfrm>
            <a:off x="10469381" y="2804532"/>
            <a:ext cx="194923" cy="948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0527516" y="3086331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RS485</a:t>
            </a:r>
          </a:p>
          <a:p>
            <a:r>
              <a:rPr lang="es-ES" sz="1400" dirty="0" smtClean="0"/>
              <a:t>0,1 km</a:t>
            </a:r>
            <a:endParaRPr lang="es-ES" sz="1400" dirty="0"/>
          </a:p>
        </p:txBody>
      </p:sp>
      <p:cxnSp>
        <p:nvCxnSpPr>
          <p:cNvPr id="65" name="Conector recto de flecha 64"/>
          <p:cNvCxnSpPr>
            <a:stCxn id="31" idx="3"/>
            <a:endCxn id="28" idx="1"/>
          </p:cNvCxnSpPr>
          <p:nvPr/>
        </p:nvCxnSpPr>
        <p:spPr>
          <a:xfrm flipV="1">
            <a:off x="9798412" y="590339"/>
            <a:ext cx="1386490" cy="32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24" idx="3"/>
            <a:endCxn id="27" idx="1"/>
          </p:cNvCxnSpPr>
          <p:nvPr/>
        </p:nvCxnSpPr>
        <p:spPr>
          <a:xfrm>
            <a:off x="3427491" y="4991842"/>
            <a:ext cx="2291808" cy="11963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617027" y="2620548"/>
            <a:ext cx="1229711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SCADA</a:t>
            </a:r>
            <a:endParaRPr lang="es-ES" dirty="0"/>
          </a:p>
        </p:txBody>
      </p:sp>
      <p:sp>
        <p:nvSpPr>
          <p:cNvPr id="77" name="CuadroTexto 76"/>
          <p:cNvSpPr txBox="1"/>
          <p:nvPr/>
        </p:nvSpPr>
        <p:spPr>
          <a:xfrm>
            <a:off x="9575587" y="5380672"/>
            <a:ext cx="2640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Comunicación por Modem en 142,95 MHz.</a:t>
            </a:r>
          </a:p>
          <a:p>
            <a:r>
              <a:rPr lang="es-ES" dirty="0" smtClean="0"/>
              <a:t>Las distancias indicadas son referidas al Front-</a:t>
            </a:r>
            <a:r>
              <a:rPr lang="es-ES" dirty="0" err="1" smtClean="0"/>
              <a:t>End</a:t>
            </a:r>
            <a:r>
              <a:rPr lang="es-ES" dirty="0" smtClean="0"/>
              <a:t> o al repetidor.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0" y="0"/>
            <a:ext cx="196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Estaciones</a:t>
            </a:r>
          </a:p>
        </p:txBody>
      </p:sp>
    </p:spTree>
    <p:extLst>
      <p:ext uri="{BB962C8B-B14F-4D97-AF65-F5344CB8AC3E}">
        <p14:creationId xmlns:p14="http://schemas.microsoft.com/office/powerpoint/2010/main" val="12458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26226" y="1360426"/>
            <a:ext cx="2026914" cy="46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CONCENTRADOR</a:t>
            </a:r>
          </a:p>
          <a:p>
            <a:pPr algn="ctr"/>
            <a:r>
              <a:rPr lang="es-ES" dirty="0" smtClean="0"/>
              <a:t>OFICINA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45" y="166881"/>
            <a:ext cx="836899" cy="1152379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586639" y="2539175"/>
            <a:ext cx="926985" cy="1071562"/>
            <a:chOff x="586639" y="2539175"/>
            <a:chExt cx="926985" cy="1071562"/>
          </a:xfrm>
        </p:grpSpPr>
        <p:sp>
          <p:nvSpPr>
            <p:cNvPr id="7" name="Rectángulo 6"/>
            <p:cNvSpPr/>
            <p:nvPr/>
          </p:nvSpPr>
          <p:spPr>
            <a:xfrm>
              <a:off x="654131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</a:t>
              </a:r>
              <a:endParaRPr lang="es-ES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241" y="2539175"/>
              <a:ext cx="535781" cy="535781"/>
            </a:xfrm>
            <a:prstGeom prst="rect">
              <a:avLst/>
            </a:prstGeom>
          </p:spPr>
        </p:pic>
        <p:sp>
          <p:nvSpPr>
            <p:cNvPr id="23" name="CuadroTexto 22"/>
            <p:cNvSpPr txBox="1"/>
            <p:nvPr/>
          </p:nvSpPr>
          <p:spPr>
            <a:xfrm>
              <a:off x="586639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0" y="0"/>
            <a:ext cx="2072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Cuenca Sur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760231" y="2539175"/>
            <a:ext cx="926985" cy="1071562"/>
            <a:chOff x="1760231" y="2539175"/>
            <a:chExt cx="926985" cy="1071562"/>
          </a:xfrm>
        </p:grpSpPr>
        <p:sp>
          <p:nvSpPr>
            <p:cNvPr id="32" name="Rectángulo 31"/>
            <p:cNvSpPr/>
            <p:nvPr/>
          </p:nvSpPr>
          <p:spPr>
            <a:xfrm>
              <a:off x="1827723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2</a:t>
              </a:r>
              <a:endParaRPr lang="es-ES" dirty="0"/>
            </a:p>
          </p:txBody>
        </p: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5833" y="2539175"/>
              <a:ext cx="535781" cy="535781"/>
            </a:xfrm>
            <a:prstGeom prst="rect">
              <a:avLst/>
            </a:prstGeom>
          </p:spPr>
        </p:pic>
        <p:sp>
          <p:nvSpPr>
            <p:cNvPr id="34" name="CuadroTexto 33"/>
            <p:cNvSpPr txBox="1"/>
            <p:nvPr/>
          </p:nvSpPr>
          <p:spPr>
            <a:xfrm>
              <a:off x="1760231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933823" y="2539175"/>
            <a:ext cx="967060" cy="1071562"/>
            <a:chOff x="2933823" y="2539175"/>
            <a:chExt cx="967060" cy="1071562"/>
          </a:xfrm>
        </p:grpSpPr>
        <p:sp>
          <p:nvSpPr>
            <p:cNvPr id="36" name="Rectángulo 35"/>
            <p:cNvSpPr/>
            <p:nvPr/>
          </p:nvSpPr>
          <p:spPr>
            <a:xfrm>
              <a:off x="3021353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3</a:t>
              </a:r>
              <a:endParaRPr lang="es-ES" dirty="0"/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463" y="2539175"/>
              <a:ext cx="535781" cy="535781"/>
            </a:xfrm>
            <a:prstGeom prst="rect">
              <a:avLst/>
            </a:prstGeom>
          </p:spPr>
        </p:pic>
        <p:sp>
          <p:nvSpPr>
            <p:cNvPr id="38" name="CuadroTexto 37"/>
            <p:cNvSpPr txBox="1"/>
            <p:nvPr/>
          </p:nvSpPr>
          <p:spPr>
            <a:xfrm>
              <a:off x="2933823" y="3302960"/>
              <a:ext cx="967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 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107415" y="2539175"/>
            <a:ext cx="926985" cy="1071562"/>
            <a:chOff x="4107415" y="2539175"/>
            <a:chExt cx="926985" cy="1071562"/>
          </a:xfrm>
        </p:grpSpPr>
        <p:sp>
          <p:nvSpPr>
            <p:cNvPr id="40" name="Rectángulo 39"/>
            <p:cNvSpPr/>
            <p:nvPr/>
          </p:nvSpPr>
          <p:spPr>
            <a:xfrm>
              <a:off x="4174907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4</a:t>
              </a:r>
              <a:endParaRPr lang="es-ES" dirty="0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3017" y="2539175"/>
              <a:ext cx="535781" cy="535781"/>
            </a:xfrm>
            <a:prstGeom prst="rect">
              <a:avLst/>
            </a:prstGeom>
          </p:spPr>
        </p:pic>
        <p:sp>
          <p:nvSpPr>
            <p:cNvPr id="42" name="CuadroTexto 41"/>
            <p:cNvSpPr txBox="1"/>
            <p:nvPr/>
          </p:nvSpPr>
          <p:spPr>
            <a:xfrm>
              <a:off x="4107415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281007" y="2539175"/>
            <a:ext cx="926985" cy="1071562"/>
            <a:chOff x="5281007" y="2539175"/>
            <a:chExt cx="926985" cy="1071562"/>
          </a:xfrm>
        </p:grpSpPr>
        <p:sp>
          <p:nvSpPr>
            <p:cNvPr id="44" name="Rectángulo 43"/>
            <p:cNvSpPr/>
            <p:nvPr/>
          </p:nvSpPr>
          <p:spPr>
            <a:xfrm>
              <a:off x="5348499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5</a:t>
              </a:r>
              <a:endParaRPr lang="es-ES" dirty="0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609" y="2539175"/>
              <a:ext cx="535781" cy="535781"/>
            </a:xfrm>
            <a:prstGeom prst="rect">
              <a:avLst/>
            </a:prstGeom>
          </p:spPr>
        </p:pic>
        <p:sp>
          <p:nvSpPr>
            <p:cNvPr id="46" name="CuadroTexto 45"/>
            <p:cNvSpPr txBox="1"/>
            <p:nvPr/>
          </p:nvSpPr>
          <p:spPr>
            <a:xfrm>
              <a:off x="5281007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454599" y="2539175"/>
            <a:ext cx="926985" cy="1071562"/>
            <a:chOff x="6454599" y="2539175"/>
            <a:chExt cx="926985" cy="1071562"/>
          </a:xfrm>
        </p:grpSpPr>
        <p:sp>
          <p:nvSpPr>
            <p:cNvPr id="48" name="Rectángulo 47"/>
            <p:cNvSpPr/>
            <p:nvPr/>
          </p:nvSpPr>
          <p:spPr>
            <a:xfrm>
              <a:off x="6522091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6</a:t>
              </a:r>
              <a:endParaRPr lang="es-ES" dirty="0"/>
            </a:p>
          </p:txBody>
        </p: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0201" y="2539175"/>
              <a:ext cx="535781" cy="535781"/>
            </a:xfrm>
            <a:prstGeom prst="rect">
              <a:avLst/>
            </a:prstGeom>
          </p:spPr>
        </p:pic>
        <p:sp>
          <p:nvSpPr>
            <p:cNvPr id="50" name="CuadroTexto 49"/>
            <p:cNvSpPr txBox="1"/>
            <p:nvPr/>
          </p:nvSpPr>
          <p:spPr>
            <a:xfrm>
              <a:off x="6454599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11178601" y="2539175"/>
            <a:ext cx="936000" cy="1071562"/>
            <a:chOff x="11178601" y="2539175"/>
            <a:chExt cx="936000" cy="1071562"/>
          </a:xfrm>
        </p:grpSpPr>
        <p:sp>
          <p:nvSpPr>
            <p:cNvPr id="52" name="Rectángulo 51"/>
            <p:cNvSpPr/>
            <p:nvPr/>
          </p:nvSpPr>
          <p:spPr>
            <a:xfrm>
              <a:off x="11178601" y="3074956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10</a:t>
              </a:r>
              <a:endParaRPr lang="es-ES" dirty="0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8711" y="2539175"/>
              <a:ext cx="535781" cy="535781"/>
            </a:xfrm>
            <a:prstGeom prst="rect">
              <a:avLst/>
            </a:prstGeom>
          </p:spPr>
        </p:pic>
        <p:sp>
          <p:nvSpPr>
            <p:cNvPr id="54" name="CuadroTexto 53"/>
            <p:cNvSpPr txBox="1"/>
            <p:nvPr/>
          </p:nvSpPr>
          <p:spPr>
            <a:xfrm>
              <a:off x="11183109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9975375" y="2539175"/>
            <a:ext cx="926985" cy="1071562"/>
            <a:chOff x="9975375" y="2539175"/>
            <a:chExt cx="926985" cy="1071562"/>
          </a:xfrm>
        </p:grpSpPr>
        <p:sp>
          <p:nvSpPr>
            <p:cNvPr id="56" name="Rectángulo 55"/>
            <p:cNvSpPr/>
            <p:nvPr/>
          </p:nvSpPr>
          <p:spPr>
            <a:xfrm>
              <a:off x="10042867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9</a:t>
              </a:r>
              <a:endParaRPr lang="es-ES" dirty="0"/>
            </a:p>
          </p:txBody>
        </p:sp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0977" y="2539175"/>
              <a:ext cx="535781" cy="535781"/>
            </a:xfrm>
            <a:prstGeom prst="rect">
              <a:avLst/>
            </a:prstGeom>
          </p:spPr>
        </p:pic>
        <p:sp>
          <p:nvSpPr>
            <p:cNvPr id="58" name="CuadroTexto 57"/>
            <p:cNvSpPr txBox="1"/>
            <p:nvPr/>
          </p:nvSpPr>
          <p:spPr>
            <a:xfrm>
              <a:off x="9975375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7628191" y="2539175"/>
            <a:ext cx="926985" cy="1071562"/>
            <a:chOff x="7628191" y="2539175"/>
            <a:chExt cx="926985" cy="1071562"/>
          </a:xfrm>
        </p:grpSpPr>
        <p:sp>
          <p:nvSpPr>
            <p:cNvPr id="60" name="Rectángulo 59"/>
            <p:cNvSpPr/>
            <p:nvPr/>
          </p:nvSpPr>
          <p:spPr>
            <a:xfrm>
              <a:off x="7695683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7</a:t>
              </a:r>
              <a:endParaRPr lang="es-ES" dirty="0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3793" y="2539175"/>
              <a:ext cx="535781" cy="535781"/>
            </a:xfrm>
            <a:prstGeom prst="rect">
              <a:avLst/>
            </a:prstGeom>
          </p:spPr>
        </p:pic>
        <p:sp>
          <p:nvSpPr>
            <p:cNvPr id="62" name="CuadroTexto 61"/>
            <p:cNvSpPr txBox="1"/>
            <p:nvPr/>
          </p:nvSpPr>
          <p:spPr>
            <a:xfrm>
              <a:off x="7628191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801783" y="2539175"/>
            <a:ext cx="926985" cy="1071562"/>
            <a:chOff x="8801783" y="2539175"/>
            <a:chExt cx="926985" cy="1071562"/>
          </a:xfrm>
        </p:grpSpPr>
        <p:sp>
          <p:nvSpPr>
            <p:cNvPr id="64" name="Rectángulo 63"/>
            <p:cNvSpPr/>
            <p:nvPr/>
          </p:nvSpPr>
          <p:spPr>
            <a:xfrm>
              <a:off x="8869275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8</a:t>
              </a:r>
              <a:endParaRPr lang="es-ES" dirty="0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7385" y="2539175"/>
              <a:ext cx="535781" cy="535781"/>
            </a:xfrm>
            <a:prstGeom prst="rect">
              <a:avLst/>
            </a:prstGeom>
          </p:spPr>
        </p:pic>
        <p:sp>
          <p:nvSpPr>
            <p:cNvPr id="66" name="CuadroTexto 65"/>
            <p:cNvSpPr txBox="1"/>
            <p:nvPr/>
          </p:nvSpPr>
          <p:spPr>
            <a:xfrm>
              <a:off x="8801783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35693" y="5034437"/>
            <a:ext cx="936000" cy="1071562"/>
            <a:chOff x="435693" y="5034437"/>
            <a:chExt cx="936000" cy="1071562"/>
          </a:xfrm>
        </p:grpSpPr>
        <p:sp>
          <p:nvSpPr>
            <p:cNvPr id="109" name="Rectángulo 108"/>
            <p:cNvSpPr/>
            <p:nvPr/>
          </p:nvSpPr>
          <p:spPr>
            <a:xfrm>
              <a:off x="435693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11</a:t>
              </a:r>
              <a:endParaRPr lang="es-ES" dirty="0"/>
            </a:p>
          </p:txBody>
        </p:sp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803" y="5034437"/>
              <a:ext cx="535781" cy="535781"/>
            </a:xfrm>
            <a:prstGeom prst="rect">
              <a:avLst/>
            </a:prstGeom>
          </p:spPr>
        </p:pic>
        <p:sp>
          <p:nvSpPr>
            <p:cNvPr id="111" name="CuadroTexto 110"/>
            <p:cNvSpPr txBox="1"/>
            <p:nvPr/>
          </p:nvSpPr>
          <p:spPr>
            <a:xfrm>
              <a:off x="440201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625371" y="5034437"/>
            <a:ext cx="936000" cy="1071562"/>
            <a:chOff x="1625371" y="5034437"/>
            <a:chExt cx="936000" cy="1071562"/>
          </a:xfrm>
        </p:grpSpPr>
        <p:sp>
          <p:nvSpPr>
            <p:cNvPr id="113" name="Rectángulo 112"/>
            <p:cNvSpPr/>
            <p:nvPr/>
          </p:nvSpPr>
          <p:spPr>
            <a:xfrm>
              <a:off x="1625371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12</a:t>
              </a:r>
              <a:endParaRPr lang="es-ES" dirty="0"/>
            </a:p>
          </p:txBody>
        </p:sp>
        <p:pic>
          <p:nvPicPr>
            <p:cNvPr id="114" name="Imagen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481" y="5034437"/>
              <a:ext cx="535781" cy="535781"/>
            </a:xfrm>
            <a:prstGeom prst="rect">
              <a:avLst/>
            </a:prstGeom>
          </p:spPr>
        </p:pic>
        <p:sp>
          <p:nvSpPr>
            <p:cNvPr id="115" name="CuadroTexto 114"/>
            <p:cNvSpPr txBox="1"/>
            <p:nvPr/>
          </p:nvSpPr>
          <p:spPr>
            <a:xfrm>
              <a:off x="1629879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2815049" y="5034437"/>
            <a:ext cx="936000" cy="1071562"/>
            <a:chOff x="2815049" y="5034437"/>
            <a:chExt cx="936000" cy="1071562"/>
          </a:xfrm>
        </p:grpSpPr>
        <p:sp>
          <p:nvSpPr>
            <p:cNvPr id="117" name="Rectángulo 116"/>
            <p:cNvSpPr/>
            <p:nvPr/>
          </p:nvSpPr>
          <p:spPr>
            <a:xfrm>
              <a:off x="2815049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13</a:t>
              </a:r>
              <a:endParaRPr lang="es-ES" dirty="0"/>
            </a:p>
          </p:txBody>
        </p:sp>
        <p:pic>
          <p:nvPicPr>
            <p:cNvPr id="118" name="Imagen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5159" y="5034437"/>
              <a:ext cx="535781" cy="535781"/>
            </a:xfrm>
            <a:prstGeom prst="rect">
              <a:avLst/>
            </a:prstGeom>
          </p:spPr>
        </p:pic>
        <p:sp>
          <p:nvSpPr>
            <p:cNvPr id="119" name="CuadroTexto 118"/>
            <p:cNvSpPr txBox="1"/>
            <p:nvPr/>
          </p:nvSpPr>
          <p:spPr>
            <a:xfrm>
              <a:off x="2819557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004727" y="5034437"/>
            <a:ext cx="936000" cy="1071562"/>
            <a:chOff x="4004727" y="5034437"/>
            <a:chExt cx="936000" cy="1071562"/>
          </a:xfrm>
        </p:grpSpPr>
        <p:sp>
          <p:nvSpPr>
            <p:cNvPr id="121" name="Rectángulo 120"/>
            <p:cNvSpPr/>
            <p:nvPr/>
          </p:nvSpPr>
          <p:spPr>
            <a:xfrm>
              <a:off x="4004727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14</a:t>
              </a:r>
              <a:endParaRPr lang="es-ES" dirty="0"/>
            </a:p>
          </p:txBody>
        </p:sp>
        <p:pic>
          <p:nvPicPr>
            <p:cNvPr id="122" name="Imagen 1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4837" y="5034437"/>
              <a:ext cx="535781" cy="535781"/>
            </a:xfrm>
            <a:prstGeom prst="rect">
              <a:avLst/>
            </a:prstGeom>
          </p:spPr>
        </p:pic>
        <p:sp>
          <p:nvSpPr>
            <p:cNvPr id="123" name="CuadroTexto 122"/>
            <p:cNvSpPr txBox="1"/>
            <p:nvPr/>
          </p:nvSpPr>
          <p:spPr>
            <a:xfrm>
              <a:off x="4009235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5194405" y="5034437"/>
            <a:ext cx="936000" cy="1071562"/>
            <a:chOff x="5194405" y="5034437"/>
            <a:chExt cx="936000" cy="1071562"/>
          </a:xfrm>
        </p:grpSpPr>
        <p:sp>
          <p:nvSpPr>
            <p:cNvPr id="125" name="Rectángulo 124"/>
            <p:cNvSpPr/>
            <p:nvPr/>
          </p:nvSpPr>
          <p:spPr>
            <a:xfrm>
              <a:off x="5194405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15</a:t>
              </a:r>
              <a:endParaRPr lang="es-ES" dirty="0"/>
            </a:p>
          </p:txBody>
        </p:sp>
        <p:pic>
          <p:nvPicPr>
            <p:cNvPr id="126" name="Imagen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515" y="5034437"/>
              <a:ext cx="535781" cy="535781"/>
            </a:xfrm>
            <a:prstGeom prst="rect">
              <a:avLst/>
            </a:prstGeom>
          </p:spPr>
        </p:pic>
        <p:sp>
          <p:nvSpPr>
            <p:cNvPr id="127" name="CuadroTexto 126"/>
            <p:cNvSpPr txBox="1"/>
            <p:nvPr/>
          </p:nvSpPr>
          <p:spPr>
            <a:xfrm>
              <a:off x="5198913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384083" y="5034437"/>
            <a:ext cx="936000" cy="1071562"/>
            <a:chOff x="6384083" y="5034437"/>
            <a:chExt cx="936000" cy="1071562"/>
          </a:xfrm>
        </p:grpSpPr>
        <p:sp>
          <p:nvSpPr>
            <p:cNvPr id="133" name="Rectángulo 132"/>
            <p:cNvSpPr/>
            <p:nvPr/>
          </p:nvSpPr>
          <p:spPr>
            <a:xfrm>
              <a:off x="6384083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16</a:t>
              </a:r>
              <a:endParaRPr lang="es-ES" dirty="0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4193" y="5034437"/>
              <a:ext cx="535781" cy="535781"/>
            </a:xfrm>
            <a:prstGeom prst="rect">
              <a:avLst/>
            </a:prstGeom>
          </p:spPr>
        </p:pic>
        <p:sp>
          <p:nvSpPr>
            <p:cNvPr id="135" name="CuadroTexto 134"/>
            <p:cNvSpPr txBox="1"/>
            <p:nvPr/>
          </p:nvSpPr>
          <p:spPr>
            <a:xfrm>
              <a:off x="6388591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7573761" y="5034437"/>
            <a:ext cx="936000" cy="1071562"/>
            <a:chOff x="7573761" y="5034437"/>
            <a:chExt cx="936000" cy="1071562"/>
          </a:xfrm>
        </p:grpSpPr>
        <p:sp>
          <p:nvSpPr>
            <p:cNvPr id="137" name="Rectángulo 136"/>
            <p:cNvSpPr/>
            <p:nvPr/>
          </p:nvSpPr>
          <p:spPr>
            <a:xfrm>
              <a:off x="7573761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17</a:t>
              </a:r>
              <a:endParaRPr lang="es-ES" dirty="0"/>
            </a:p>
          </p:txBody>
        </p:sp>
        <p:pic>
          <p:nvPicPr>
            <p:cNvPr id="138" name="Imagen 1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871" y="5034437"/>
              <a:ext cx="535781" cy="535781"/>
            </a:xfrm>
            <a:prstGeom prst="rect">
              <a:avLst/>
            </a:prstGeom>
          </p:spPr>
        </p:pic>
        <p:sp>
          <p:nvSpPr>
            <p:cNvPr id="139" name="CuadroTexto 138"/>
            <p:cNvSpPr txBox="1"/>
            <p:nvPr/>
          </p:nvSpPr>
          <p:spPr>
            <a:xfrm>
              <a:off x="7578269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8756161" y="5034437"/>
            <a:ext cx="936000" cy="1071562"/>
            <a:chOff x="8756161" y="5034437"/>
            <a:chExt cx="936000" cy="1071562"/>
          </a:xfrm>
        </p:grpSpPr>
        <p:sp>
          <p:nvSpPr>
            <p:cNvPr id="141" name="Rectángulo 140"/>
            <p:cNvSpPr/>
            <p:nvPr/>
          </p:nvSpPr>
          <p:spPr>
            <a:xfrm>
              <a:off x="8756161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18</a:t>
              </a:r>
              <a:endParaRPr lang="es-ES" dirty="0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6271" y="5034437"/>
              <a:ext cx="535781" cy="535781"/>
            </a:xfrm>
            <a:prstGeom prst="rect">
              <a:avLst/>
            </a:prstGeom>
          </p:spPr>
        </p:pic>
        <p:sp>
          <p:nvSpPr>
            <p:cNvPr id="143" name="CuadroTexto 142"/>
            <p:cNvSpPr txBox="1"/>
            <p:nvPr/>
          </p:nvSpPr>
          <p:spPr>
            <a:xfrm>
              <a:off x="8767947" y="5798222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Micro</a:t>
              </a:r>
              <a:endParaRPr lang="es-ES" sz="14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9945839" y="5034437"/>
            <a:ext cx="936000" cy="1071562"/>
            <a:chOff x="9945839" y="5034437"/>
            <a:chExt cx="936000" cy="1071562"/>
          </a:xfrm>
        </p:grpSpPr>
        <p:sp>
          <p:nvSpPr>
            <p:cNvPr id="145" name="Rectángulo 144"/>
            <p:cNvSpPr/>
            <p:nvPr/>
          </p:nvSpPr>
          <p:spPr>
            <a:xfrm>
              <a:off x="9945839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19</a:t>
              </a:r>
              <a:endParaRPr lang="es-ES" dirty="0"/>
            </a:p>
          </p:txBody>
        </p:sp>
        <p:pic>
          <p:nvPicPr>
            <p:cNvPr id="146" name="Imagen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949" y="5034437"/>
              <a:ext cx="535781" cy="535781"/>
            </a:xfrm>
            <a:prstGeom prst="rect">
              <a:avLst/>
            </a:prstGeom>
          </p:spPr>
        </p:pic>
        <p:sp>
          <p:nvSpPr>
            <p:cNvPr id="147" name="CuadroTexto 146"/>
            <p:cNvSpPr txBox="1"/>
            <p:nvPr/>
          </p:nvSpPr>
          <p:spPr>
            <a:xfrm>
              <a:off x="9957625" y="5798222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Micro</a:t>
              </a:r>
              <a:endParaRPr lang="es-ES" sz="1400" dirty="0"/>
            </a:p>
          </p:txBody>
        </p:sp>
      </p:grpSp>
      <p:pic>
        <p:nvPicPr>
          <p:cNvPr id="156" name="Imagen 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69" y="3610737"/>
            <a:ext cx="1037420" cy="810041"/>
          </a:xfrm>
          <a:prstGeom prst="rect">
            <a:avLst/>
          </a:prstGeom>
        </p:spPr>
      </p:pic>
      <p:pic>
        <p:nvPicPr>
          <p:cNvPr id="157" name="Imagen 1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76" y="3623157"/>
            <a:ext cx="797621" cy="797621"/>
          </a:xfrm>
          <a:prstGeom prst="rect">
            <a:avLst/>
          </a:prstGeom>
        </p:spPr>
      </p:pic>
      <p:pic>
        <p:nvPicPr>
          <p:cNvPr id="158" name="Imagen 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206" y="721552"/>
            <a:ext cx="1047750" cy="1047750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10006097" y="419904"/>
            <a:ext cx="191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Com. por modem a 151. 9 MHz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5126226" y="181328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Autómata </a:t>
            </a:r>
            <a:r>
              <a:rPr lang="es-ES" sz="1400" dirty="0" err="1" smtClean="0"/>
              <a:t>Premiun</a:t>
            </a:r>
            <a:endParaRPr lang="es-ES" sz="14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376485" y="1126141"/>
            <a:ext cx="231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Caudalimetros</a:t>
            </a:r>
            <a:r>
              <a:rPr lang="es-ES" sz="1600" dirty="0" smtClean="0"/>
              <a:t> ABB.</a:t>
            </a:r>
          </a:p>
          <a:p>
            <a:r>
              <a:rPr lang="es-ES" sz="1600" dirty="0" smtClean="0"/>
              <a:t>Sensores de presión de </a:t>
            </a:r>
            <a:r>
              <a:rPr lang="es-ES" sz="1600" dirty="0" err="1" smtClean="0"/>
              <a:t>Endress</a:t>
            </a:r>
            <a:r>
              <a:rPr lang="es-ES" sz="1600" dirty="0" smtClean="0"/>
              <a:t> n </a:t>
            </a:r>
            <a:r>
              <a:rPr lang="es-ES" sz="1600" dirty="0" err="1" smtClean="0"/>
              <a:t>Hauser</a:t>
            </a:r>
            <a:r>
              <a:rPr lang="es-ES" sz="1600" dirty="0" smtClean="0"/>
              <a:t>.</a:t>
            </a:r>
            <a:endParaRPr lang="es-ES" sz="16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384923" y="482550"/>
            <a:ext cx="439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Los PLC son del Fabricante </a:t>
            </a:r>
            <a:r>
              <a:rPr lang="es-ES" sz="1600" dirty="0" err="1" smtClean="0"/>
              <a:t>Scneider</a:t>
            </a:r>
            <a:r>
              <a:rPr lang="es-ES" sz="1600" dirty="0" smtClean="0"/>
              <a:t> </a:t>
            </a:r>
            <a:r>
              <a:rPr lang="es-ES" sz="1600" dirty="0"/>
              <a:t>Electric.</a:t>
            </a:r>
          </a:p>
          <a:p>
            <a:r>
              <a:rPr lang="es-ES" sz="1600" dirty="0" err="1" smtClean="0"/>
              <a:t>Premiun</a:t>
            </a:r>
            <a:r>
              <a:rPr lang="es-ES" sz="1600" dirty="0"/>
              <a:t>, Micro y </a:t>
            </a:r>
            <a:r>
              <a:rPr lang="es-ES" sz="1600" dirty="0" err="1" smtClean="0"/>
              <a:t>Twido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6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26226" y="1360426"/>
            <a:ext cx="2026914" cy="46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CONCENTRADOR</a:t>
            </a:r>
          </a:p>
          <a:p>
            <a:pPr algn="ctr"/>
            <a:r>
              <a:rPr lang="es-ES" dirty="0" smtClean="0"/>
              <a:t>OFICINA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45" y="166881"/>
            <a:ext cx="836899" cy="115237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75186" y="1448521"/>
            <a:ext cx="79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Pozo 1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0" y="0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Ariguanabo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88627" y="2539175"/>
            <a:ext cx="926985" cy="1071562"/>
            <a:chOff x="1760231" y="2539175"/>
            <a:chExt cx="926985" cy="1071562"/>
          </a:xfrm>
        </p:grpSpPr>
        <p:sp>
          <p:nvSpPr>
            <p:cNvPr id="32" name="Rectángulo 31"/>
            <p:cNvSpPr/>
            <p:nvPr/>
          </p:nvSpPr>
          <p:spPr>
            <a:xfrm>
              <a:off x="1827723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2</a:t>
              </a:r>
              <a:endParaRPr lang="es-ES" dirty="0"/>
            </a:p>
          </p:txBody>
        </p: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5833" y="2539175"/>
              <a:ext cx="535781" cy="535781"/>
            </a:xfrm>
            <a:prstGeom prst="rect">
              <a:avLst/>
            </a:prstGeom>
          </p:spPr>
        </p:pic>
        <p:sp>
          <p:nvSpPr>
            <p:cNvPr id="34" name="CuadroTexto 33"/>
            <p:cNvSpPr txBox="1"/>
            <p:nvPr/>
          </p:nvSpPr>
          <p:spPr>
            <a:xfrm>
              <a:off x="1760231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562219" y="2539175"/>
            <a:ext cx="967060" cy="1071562"/>
            <a:chOff x="2933823" y="2539175"/>
            <a:chExt cx="967060" cy="1071562"/>
          </a:xfrm>
        </p:grpSpPr>
        <p:sp>
          <p:nvSpPr>
            <p:cNvPr id="36" name="Rectángulo 35"/>
            <p:cNvSpPr/>
            <p:nvPr/>
          </p:nvSpPr>
          <p:spPr>
            <a:xfrm>
              <a:off x="3021353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3</a:t>
              </a:r>
              <a:endParaRPr lang="es-ES" dirty="0"/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463" y="2539175"/>
              <a:ext cx="535781" cy="535781"/>
            </a:xfrm>
            <a:prstGeom prst="rect">
              <a:avLst/>
            </a:prstGeom>
          </p:spPr>
        </p:pic>
        <p:sp>
          <p:nvSpPr>
            <p:cNvPr id="38" name="CuadroTexto 37"/>
            <p:cNvSpPr txBox="1"/>
            <p:nvPr/>
          </p:nvSpPr>
          <p:spPr>
            <a:xfrm>
              <a:off x="2933823" y="3302960"/>
              <a:ext cx="967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 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735811" y="2539175"/>
            <a:ext cx="926985" cy="1071562"/>
            <a:chOff x="4107415" y="2539175"/>
            <a:chExt cx="926985" cy="1071562"/>
          </a:xfrm>
        </p:grpSpPr>
        <p:sp>
          <p:nvSpPr>
            <p:cNvPr id="40" name="Rectángulo 39"/>
            <p:cNvSpPr/>
            <p:nvPr/>
          </p:nvSpPr>
          <p:spPr>
            <a:xfrm>
              <a:off x="4174907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4</a:t>
              </a:r>
              <a:endParaRPr lang="es-ES" dirty="0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3017" y="2539175"/>
              <a:ext cx="535781" cy="535781"/>
            </a:xfrm>
            <a:prstGeom prst="rect">
              <a:avLst/>
            </a:prstGeom>
          </p:spPr>
        </p:pic>
        <p:sp>
          <p:nvSpPr>
            <p:cNvPr id="42" name="CuadroTexto 41"/>
            <p:cNvSpPr txBox="1"/>
            <p:nvPr/>
          </p:nvSpPr>
          <p:spPr>
            <a:xfrm>
              <a:off x="4107415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909403" y="2539175"/>
            <a:ext cx="912429" cy="1071562"/>
            <a:chOff x="5281007" y="2539175"/>
            <a:chExt cx="912429" cy="1071562"/>
          </a:xfrm>
        </p:grpSpPr>
        <p:sp>
          <p:nvSpPr>
            <p:cNvPr id="44" name="Rectángulo 43"/>
            <p:cNvSpPr/>
            <p:nvPr/>
          </p:nvSpPr>
          <p:spPr>
            <a:xfrm>
              <a:off x="5341221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5</a:t>
              </a:r>
              <a:endParaRPr lang="es-ES" dirty="0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9331" y="2539175"/>
              <a:ext cx="535781" cy="535781"/>
            </a:xfrm>
            <a:prstGeom prst="rect">
              <a:avLst/>
            </a:prstGeom>
          </p:spPr>
        </p:pic>
        <p:sp>
          <p:nvSpPr>
            <p:cNvPr id="46" name="CuadroTexto 45"/>
            <p:cNvSpPr txBox="1"/>
            <p:nvPr/>
          </p:nvSpPr>
          <p:spPr>
            <a:xfrm>
              <a:off x="5281007" y="3302960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Micro</a:t>
              </a:r>
              <a:endParaRPr lang="es-ES" sz="14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082995" y="2539175"/>
            <a:ext cx="912429" cy="1071562"/>
            <a:chOff x="6454599" y="2539175"/>
            <a:chExt cx="912429" cy="1071562"/>
          </a:xfrm>
        </p:grpSpPr>
        <p:sp>
          <p:nvSpPr>
            <p:cNvPr id="48" name="Rectángulo 47"/>
            <p:cNvSpPr/>
            <p:nvPr/>
          </p:nvSpPr>
          <p:spPr>
            <a:xfrm>
              <a:off x="6514813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6</a:t>
              </a:r>
              <a:endParaRPr lang="es-ES" dirty="0"/>
            </a:p>
          </p:txBody>
        </p: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923" y="2539175"/>
              <a:ext cx="535781" cy="535781"/>
            </a:xfrm>
            <a:prstGeom prst="rect">
              <a:avLst/>
            </a:prstGeom>
          </p:spPr>
        </p:pic>
        <p:sp>
          <p:nvSpPr>
            <p:cNvPr id="50" name="CuadroTexto 49"/>
            <p:cNvSpPr txBox="1"/>
            <p:nvPr/>
          </p:nvSpPr>
          <p:spPr>
            <a:xfrm>
              <a:off x="6454599" y="3302960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Micro</a:t>
              </a:r>
              <a:endParaRPr lang="es-ES" sz="14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9806997" y="2539175"/>
            <a:ext cx="936000" cy="1071562"/>
            <a:chOff x="11178601" y="2539175"/>
            <a:chExt cx="936000" cy="1071562"/>
          </a:xfrm>
        </p:grpSpPr>
        <p:sp>
          <p:nvSpPr>
            <p:cNvPr id="52" name="Rectángulo 51"/>
            <p:cNvSpPr/>
            <p:nvPr/>
          </p:nvSpPr>
          <p:spPr>
            <a:xfrm>
              <a:off x="11178601" y="3074956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10</a:t>
              </a:r>
              <a:endParaRPr lang="es-ES" dirty="0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8711" y="2539175"/>
              <a:ext cx="535781" cy="535781"/>
            </a:xfrm>
            <a:prstGeom prst="rect">
              <a:avLst/>
            </a:prstGeom>
          </p:spPr>
        </p:pic>
        <p:sp>
          <p:nvSpPr>
            <p:cNvPr id="54" name="CuadroTexto 53"/>
            <p:cNvSpPr txBox="1"/>
            <p:nvPr/>
          </p:nvSpPr>
          <p:spPr>
            <a:xfrm>
              <a:off x="11183109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8671263" y="3074956"/>
            <a:ext cx="79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Pozo 9</a:t>
            </a:r>
            <a:endParaRPr lang="es-ES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373" y="2539175"/>
            <a:ext cx="535781" cy="535781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8603771" y="3302960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PLC </a:t>
            </a:r>
            <a:r>
              <a:rPr lang="es-ES" sz="1400" dirty="0" err="1" smtClean="0"/>
              <a:t>Twido</a:t>
            </a:r>
            <a:endParaRPr lang="es-ES" sz="14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6256587" y="2539175"/>
            <a:ext cx="926985" cy="1071562"/>
            <a:chOff x="7628191" y="2539175"/>
            <a:chExt cx="926985" cy="1071562"/>
          </a:xfrm>
        </p:grpSpPr>
        <p:sp>
          <p:nvSpPr>
            <p:cNvPr id="60" name="Rectángulo 59"/>
            <p:cNvSpPr/>
            <p:nvPr/>
          </p:nvSpPr>
          <p:spPr>
            <a:xfrm>
              <a:off x="7695683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7</a:t>
              </a:r>
              <a:endParaRPr lang="es-ES" dirty="0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3793" y="2539175"/>
              <a:ext cx="535781" cy="535781"/>
            </a:xfrm>
            <a:prstGeom prst="rect">
              <a:avLst/>
            </a:prstGeom>
          </p:spPr>
        </p:pic>
        <p:sp>
          <p:nvSpPr>
            <p:cNvPr id="62" name="CuadroTexto 61"/>
            <p:cNvSpPr txBox="1"/>
            <p:nvPr/>
          </p:nvSpPr>
          <p:spPr>
            <a:xfrm>
              <a:off x="7628191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430179" y="2539175"/>
            <a:ext cx="926985" cy="1071562"/>
            <a:chOff x="8801783" y="2539175"/>
            <a:chExt cx="926985" cy="1071562"/>
          </a:xfrm>
        </p:grpSpPr>
        <p:sp>
          <p:nvSpPr>
            <p:cNvPr id="64" name="Rectángulo 63"/>
            <p:cNvSpPr/>
            <p:nvPr/>
          </p:nvSpPr>
          <p:spPr>
            <a:xfrm>
              <a:off x="8869275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8</a:t>
              </a:r>
              <a:endParaRPr lang="es-ES" dirty="0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7385" y="2539175"/>
              <a:ext cx="535781" cy="535781"/>
            </a:xfrm>
            <a:prstGeom prst="rect">
              <a:avLst/>
            </a:prstGeom>
          </p:spPr>
        </p:pic>
        <p:sp>
          <p:nvSpPr>
            <p:cNvPr id="66" name="CuadroTexto 65"/>
            <p:cNvSpPr txBox="1"/>
            <p:nvPr/>
          </p:nvSpPr>
          <p:spPr>
            <a:xfrm>
              <a:off x="8801783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35693" y="5034437"/>
            <a:ext cx="936000" cy="1071562"/>
            <a:chOff x="435693" y="5034437"/>
            <a:chExt cx="936000" cy="1071562"/>
          </a:xfrm>
        </p:grpSpPr>
        <p:sp>
          <p:nvSpPr>
            <p:cNvPr id="109" name="Rectángulo 108"/>
            <p:cNvSpPr/>
            <p:nvPr/>
          </p:nvSpPr>
          <p:spPr>
            <a:xfrm>
              <a:off x="435693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11</a:t>
              </a:r>
              <a:endParaRPr lang="es-ES" dirty="0"/>
            </a:p>
          </p:txBody>
        </p:sp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803" y="5034437"/>
              <a:ext cx="535781" cy="535781"/>
            </a:xfrm>
            <a:prstGeom prst="rect">
              <a:avLst/>
            </a:prstGeom>
          </p:spPr>
        </p:pic>
        <p:sp>
          <p:nvSpPr>
            <p:cNvPr id="111" name="CuadroTexto 110"/>
            <p:cNvSpPr txBox="1"/>
            <p:nvPr/>
          </p:nvSpPr>
          <p:spPr>
            <a:xfrm>
              <a:off x="440201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625371" y="5034437"/>
            <a:ext cx="936000" cy="1071562"/>
            <a:chOff x="1625371" y="5034437"/>
            <a:chExt cx="936000" cy="1071562"/>
          </a:xfrm>
        </p:grpSpPr>
        <p:sp>
          <p:nvSpPr>
            <p:cNvPr id="113" name="Rectángulo 112"/>
            <p:cNvSpPr/>
            <p:nvPr/>
          </p:nvSpPr>
          <p:spPr>
            <a:xfrm>
              <a:off x="1625371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12</a:t>
              </a:r>
              <a:endParaRPr lang="es-ES" dirty="0"/>
            </a:p>
          </p:txBody>
        </p:sp>
        <p:pic>
          <p:nvPicPr>
            <p:cNvPr id="114" name="Imagen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481" y="5034437"/>
              <a:ext cx="535781" cy="535781"/>
            </a:xfrm>
            <a:prstGeom prst="rect">
              <a:avLst/>
            </a:prstGeom>
          </p:spPr>
        </p:pic>
        <p:sp>
          <p:nvSpPr>
            <p:cNvPr id="115" name="CuadroTexto 114"/>
            <p:cNvSpPr txBox="1"/>
            <p:nvPr/>
          </p:nvSpPr>
          <p:spPr>
            <a:xfrm>
              <a:off x="1629879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2815049" y="5034437"/>
            <a:ext cx="936000" cy="1071562"/>
            <a:chOff x="2815049" y="5034437"/>
            <a:chExt cx="936000" cy="1071562"/>
          </a:xfrm>
        </p:grpSpPr>
        <p:sp>
          <p:nvSpPr>
            <p:cNvPr id="117" name="Rectángulo 116"/>
            <p:cNvSpPr/>
            <p:nvPr/>
          </p:nvSpPr>
          <p:spPr>
            <a:xfrm>
              <a:off x="2815049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13</a:t>
              </a:r>
              <a:endParaRPr lang="es-ES" dirty="0"/>
            </a:p>
          </p:txBody>
        </p:sp>
        <p:pic>
          <p:nvPicPr>
            <p:cNvPr id="118" name="Imagen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5159" y="5034437"/>
              <a:ext cx="535781" cy="535781"/>
            </a:xfrm>
            <a:prstGeom prst="rect">
              <a:avLst/>
            </a:prstGeom>
          </p:spPr>
        </p:pic>
        <p:sp>
          <p:nvSpPr>
            <p:cNvPr id="119" name="CuadroTexto 118"/>
            <p:cNvSpPr txBox="1"/>
            <p:nvPr/>
          </p:nvSpPr>
          <p:spPr>
            <a:xfrm>
              <a:off x="2819557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004727" y="5034437"/>
            <a:ext cx="936000" cy="1071562"/>
            <a:chOff x="4004727" y="5034437"/>
            <a:chExt cx="936000" cy="1071562"/>
          </a:xfrm>
        </p:grpSpPr>
        <p:sp>
          <p:nvSpPr>
            <p:cNvPr id="121" name="Rectángulo 120"/>
            <p:cNvSpPr/>
            <p:nvPr/>
          </p:nvSpPr>
          <p:spPr>
            <a:xfrm>
              <a:off x="4004727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14</a:t>
              </a:r>
              <a:endParaRPr lang="es-ES" dirty="0"/>
            </a:p>
          </p:txBody>
        </p:sp>
        <p:pic>
          <p:nvPicPr>
            <p:cNvPr id="122" name="Imagen 1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4837" y="5034437"/>
              <a:ext cx="535781" cy="535781"/>
            </a:xfrm>
            <a:prstGeom prst="rect">
              <a:avLst/>
            </a:prstGeom>
          </p:spPr>
        </p:pic>
        <p:sp>
          <p:nvSpPr>
            <p:cNvPr id="123" name="CuadroTexto 122"/>
            <p:cNvSpPr txBox="1"/>
            <p:nvPr/>
          </p:nvSpPr>
          <p:spPr>
            <a:xfrm>
              <a:off x="4009235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194405" y="5034437"/>
            <a:ext cx="936000" cy="1071562"/>
            <a:chOff x="5194405" y="5034437"/>
            <a:chExt cx="936000" cy="1071562"/>
          </a:xfrm>
        </p:grpSpPr>
        <p:sp>
          <p:nvSpPr>
            <p:cNvPr id="125" name="Rectángulo 124"/>
            <p:cNvSpPr/>
            <p:nvPr/>
          </p:nvSpPr>
          <p:spPr>
            <a:xfrm>
              <a:off x="5194405" y="5570218"/>
              <a:ext cx="93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15</a:t>
              </a:r>
              <a:endParaRPr lang="es-ES" dirty="0"/>
            </a:p>
          </p:txBody>
        </p:sp>
        <p:pic>
          <p:nvPicPr>
            <p:cNvPr id="126" name="Imagen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515" y="5034437"/>
              <a:ext cx="535781" cy="535781"/>
            </a:xfrm>
            <a:prstGeom prst="rect">
              <a:avLst/>
            </a:prstGeom>
          </p:spPr>
        </p:pic>
        <p:sp>
          <p:nvSpPr>
            <p:cNvPr id="127" name="CuadroTexto 126"/>
            <p:cNvSpPr txBox="1"/>
            <p:nvPr/>
          </p:nvSpPr>
          <p:spPr>
            <a:xfrm>
              <a:off x="5198913" y="5798222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6986583" y="4345660"/>
            <a:ext cx="1284217" cy="1071562"/>
            <a:chOff x="6986583" y="4345660"/>
            <a:chExt cx="1284217" cy="1071562"/>
          </a:xfrm>
        </p:grpSpPr>
        <p:sp>
          <p:nvSpPr>
            <p:cNvPr id="133" name="Rectángulo 132"/>
            <p:cNvSpPr/>
            <p:nvPr/>
          </p:nvSpPr>
          <p:spPr>
            <a:xfrm>
              <a:off x="6986583" y="4881440"/>
              <a:ext cx="1284217" cy="295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Estación 16</a:t>
              </a:r>
              <a:endParaRPr lang="es-ES" dirty="0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0801" y="4345660"/>
              <a:ext cx="535781" cy="535781"/>
            </a:xfrm>
            <a:prstGeom prst="rect">
              <a:avLst/>
            </a:prstGeom>
          </p:spPr>
        </p:pic>
        <p:sp>
          <p:nvSpPr>
            <p:cNvPr id="135" name="CuadroTexto 134"/>
            <p:cNvSpPr txBox="1"/>
            <p:nvPr/>
          </p:nvSpPr>
          <p:spPr>
            <a:xfrm>
              <a:off x="7165199" y="5109445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pic>
        <p:nvPicPr>
          <p:cNvPr id="156" name="Imagen 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144" y="5404809"/>
            <a:ext cx="1218984" cy="951811"/>
          </a:xfrm>
          <a:prstGeom prst="rect">
            <a:avLst/>
          </a:prstGeom>
        </p:spPr>
      </p:pic>
      <p:pic>
        <p:nvPicPr>
          <p:cNvPr id="157" name="Imagen 1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440" y="5415422"/>
            <a:ext cx="941197" cy="941197"/>
          </a:xfrm>
          <a:prstGeom prst="rect">
            <a:avLst/>
          </a:prstGeom>
        </p:spPr>
      </p:pic>
      <p:pic>
        <p:nvPicPr>
          <p:cNvPr id="158" name="Imagen 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572" y="574286"/>
            <a:ext cx="1047750" cy="1047750"/>
          </a:xfrm>
          <a:prstGeom prst="rect">
            <a:avLst/>
          </a:prstGeom>
        </p:spPr>
      </p:pic>
      <p:cxnSp>
        <p:nvCxnSpPr>
          <p:cNvPr id="84" name="Conector recto 83"/>
          <p:cNvCxnSpPr>
            <a:stCxn id="7" idx="3"/>
            <a:endCxn id="4" idx="1"/>
          </p:cNvCxnSpPr>
          <p:nvPr/>
        </p:nvCxnSpPr>
        <p:spPr>
          <a:xfrm>
            <a:off x="1367186" y="1592521"/>
            <a:ext cx="3759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1785177" y="1098816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RS485</a:t>
            </a:r>
          </a:p>
          <a:p>
            <a:r>
              <a:rPr lang="es-ES" sz="1400" dirty="0" smtClean="0"/>
              <a:t>0,1 km</a:t>
            </a:r>
            <a:endParaRPr lang="es-E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222848" y="5726372"/>
            <a:ext cx="2802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Caudalimetros</a:t>
            </a:r>
            <a:r>
              <a:rPr lang="es-ES" sz="1600" dirty="0" smtClean="0"/>
              <a:t> ABB.</a:t>
            </a:r>
          </a:p>
          <a:p>
            <a:r>
              <a:rPr lang="es-ES" sz="1600" dirty="0" smtClean="0"/>
              <a:t>Sensores de presión de </a:t>
            </a:r>
            <a:r>
              <a:rPr lang="es-ES" sz="1600" dirty="0" err="1" smtClean="0"/>
              <a:t>Endress</a:t>
            </a:r>
            <a:r>
              <a:rPr lang="es-ES" sz="1600" dirty="0" smtClean="0"/>
              <a:t> n </a:t>
            </a:r>
            <a:r>
              <a:rPr lang="es-ES" sz="1600" dirty="0" err="1" smtClean="0"/>
              <a:t>Hauser</a:t>
            </a:r>
            <a:r>
              <a:rPr lang="es-ES" sz="1600" dirty="0" smtClean="0"/>
              <a:t>.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006097" y="419904"/>
            <a:ext cx="191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Com. por modem a 151. 9 MHz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299825" y="4875352"/>
            <a:ext cx="2415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Los PLC son del </a:t>
            </a:r>
            <a:r>
              <a:rPr lang="es-ES" sz="1600" dirty="0"/>
              <a:t>Fabricante </a:t>
            </a:r>
            <a:endParaRPr lang="es-ES" sz="1600" dirty="0" smtClean="0"/>
          </a:p>
          <a:p>
            <a:r>
              <a:rPr lang="es-ES" sz="1600" dirty="0" err="1" smtClean="0"/>
              <a:t>Scneider</a:t>
            </a:r>
            <a:r>
              <a:rPr lang="es-ES" sz="1600" dirty="0" smtClean="0"/>
              <a:t> </a:t>
            </a:r>
            <a:r>
              <a:rPr lang="es-ES" sz="1600" dirty="0"/>
              <a:t>Electric.</a:t>
            </a:r>
          </a:p>
          <a:p>
            <a:r>
              <a:rPr lang="es-ES" sz="1600" dirty="0" err="1" smtClean="0"/>
              <a:t>Premiun</a:t>
            </a:r>
            <a:r>
              <a:rPr lang="es-ES" sz="1600" dirty="0"/>
              <a:t>, Micro y </a:t>
            </a:r>
            <a:r>
              <a:rPr lang="es-ES" sz="1600" dirty="0" err="1" smtClean="0"/>
              <a:t>Twido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959" y="4927324"/>
            <a:ext cx="1893759" cy="46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CONCENTRADOR</a:t>
            </a:r>
          </a:p>
          <a:p>
            <a:pPr algn="ctr"/>
            <a:r>
              <a:rPr lang="es-ES" dirty="0" smtClean="0"/>
              <a:t>OFICINA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78" y="3733779"/>
            <a:ext cx="836899" cy="115237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60693" y="1865674"/>
            <a:ext cx="79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Pozo 1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0" y="0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 smtClean="0"/>
              <a:t>Cosculluela</a:t>
            </a:r>
            <a:endParaRPr lang="es-ES" sz="3200" b="1" dirty="0" smtClean="0"/>
          </a:p>
        </p:txBody>
      </p:sp>
      <p:grpSp>
        <p:nvGrpSpPr>
          <p:cNvPr id="10" name="Grupo 9"/>
          <p:cNvGrpSpPr/>
          <p:nvPr/>
        </p:nvGrpSpPr>
        <p:grpSpPr>
          <a:xfrm>
            <a:off x="2509682" y="3113395"/>
            <a:ext cx="926985" cy="554123"/>
            <a:chOff x="1747682" y="3113395"/>
            <a:chExt cx="926985" cy="554123"/>
          </a:xfrm>
        </p:grpSpPr>
        <p:sp>
          <p:nvSpPr>
            <p:cNvPr id="32" name="Rectángulo 31"/>
            <p:cNvSpPr/>
            <p:nvPr/>
          </p:nvSpPr>
          <p:spPr>
            <a:xfrm>
              <a:off x="1827723" y="3113395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2</a:t>
              </a:r>
              <a:endParaRPr lang="es-ES" dirty="0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1747682" y="3359741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sp>
        <p:nvSpPr>
          <p:cNvPr id="36" name="Rectángulo 35"/>
          <p:cNvSpPr/>
          <p:nvPr/>
        </p:nvSpPr>
        <p:spPr>
          <a:xfrm>
            <a:off x="4200183" y="3120519"/>
            <a:ext cx="79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Pozo 3</a:t>
            </a:r>
            <a:endParaRPr lang="es-ES" dirty="0"/>
          </a:p>
        </p:txBody>
      </p:sp>
      <p:grpSp>
        <p:nvGrpSpPr>
          <p:cNvPr id="13" name="Grupo 12"/>
          <p:cNvGrpSpPr/>
          <p:nvPr/>
        </p:nvGrpSpPr>
        <p:grpSpPr>
          <a:xfrm>
            <a:off x="5746932" y="2577614"/>
            <a:ext cx="926985" cy="1071562"/>
            <a:chOff x="4107415" y="2539175"/>
            <a:chExt cx="926985" cy="1071562"/>
          </a:xfrm>
        </p:grpSpPr>
        <p:sp>
          <p:nvSpPr>
            <p:cNvPr id="40" name="Rectángulo 39"/>
            <p:cNvSpPr/>
            <p:nvPr/>
          </p:nvSpPr>
          <p:spPr>
            <a:xfrm>
              <a:off x="4174907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4</a:t>
              </a:r>
              <a:endParaRPr lang="es-ES" dirty="0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3017" y="2539175"/>
              <a:ext cx="535781" cy="535781"/>
            </a:xfrm>
            <a:prstGeom prst="rect">
              <a:avLst/>
            </a:prstGeom>
          </p:spPr>
        </p:pic>
        <p:sp>
          <p:nvSpPr>
            <p:cNvPr id="42" name="CuadroTexto 41"/>
            <p:cNvSpPr txBox="1"/>
            <p:nvPr/>
          </p:nvSpPr>
          <p:spPr>
            <a:xfrm>
              <a:off x="4107415" y="3302960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</a:t>
              </a:r>
              <a:r>
                <a:rPr lang="es-ES" sz="1400" dirty="0" err="1" smtClean="0"/>
                <a:t>Twido</a:t>
              </a:r>
              <a:endParaRPr lang="es-ES" sz="1400" dirty="0"/>
            </a:p>
          </p:txBody>
        </p:sp>
      </p:grpSp>
      <p:sp>
        <p:nvSpPr>
          <p:cNvPr id="44" name="Rectángulo 43"/>
          <p:cNvSpPr/>
          <p:nvPr/>
        </p:nvSpPr>
        <p:spPr>
          <a:xfrm>
            <a:off x="7455214" y="3113395"/>
            <a:ext cx="79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Pozo 5</a:t>
            </a:r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8823068" y="3992364"/>
            <a:ext cx="912429" cy="1071562"/>
            <a:chOff x="6454599" y="2539175"/>
            <a:chExt cx="912429" cy="1071562"/>
          </a:xfrm>
        </p:grpSpPr>
        <p:sp>
          <p:nvSpPr>
            <p:cNvPr id="48" name="Rectángulo 47"/>
            <p:cNvSpPr/>
            <p:nvPr/>
          </p:nvSpPr>
          <p:spPr>
            <a:xfrm>
              <a:off x="6514813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6</a:t>
              </a:r>
              <a:endParaRPr lang="es-ES" dirty="0"/>
            </a:p>
          </p:txBody>
        </p: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923" y="2539175"/>
              <a:ext cx="535781" cy="535781"/>
            </a:xfrm>
            <a:prstGeom prst="rect">
              <a:avLst/>
            </a:prstGeom>
          </p:spPr>
        </p:pic>
        <p:sp>
          <p:nvSpPr>
            <p:cNvPr id="50" name="CuadroTexto 49"/>
            <p:cNvSpPr txBox="1"/>
            <p:nvPr/>
          </p:nvSpPr>
          <p:spPr>
            <a:xfrm>
              <a:off x="6454599" y="3302960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Micro</a:t>
              </a:r>
              <a:endParaRPr lang="es-ES" sz="1400" dirty="0"/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2409792" y="6052850"/>
            <a:ext cx="936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Pozo 10</a:t>
            </a:r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4002891" y="6052850"/>
            <a:ext cx="912429" cy="535781"/>
            <a:chOff x="9975375" y="3074956"/>
            <a:chExt cx="912429" cy="535781"/>
          </a:xfrm>
        </p:grpSpPr>
        <p:sp>
          <p:nvSpPr>
            <p:cNvPr id="56" name="Rectángulo 55"/>
            <p:cNvSpPr/>
            <p:nvPr/>
          </p:nvSpPr>
          <p:spPr>
            <a:xfrm>
              <a:off x="10035589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9</a:t>
              </a:r>
              <a:endParaRPr lang="es-ES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9975375" y="3302960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PLC Micro</a:t>
              </a:r>
              <a:endParaRPr lang="es-ES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156501" y="5945128"/>
            <a:ext cx="860685" cy="751224"/>
            <a:chOff x="7628191" y="3074956"/>
            <a:chExt cx="860685" cy="751224"/>
          </a:xfrm>
        </p:grpSpPr>
        <p:sp>
          <p:nvSpPr>
            <p:cNvPr id="60" name="Rectángulo 59"/>
            <p:cNvSpPr/>
            <p:nvPr/>
          </p:nvSpPr>
          <p:spPr>
            <a:xfrm>
              <a:off x="7695683" y="3074956"/>
              <a:ext cx="79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Pozo 7</a:t>
              </a:r>
              <a:endParaRPr lang="es-ES" dirty="0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7628191" y="3302960"/>
              <a:ext cx="860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Fuera de </a:t>
              </a:r>
            </a:p>
            <a:p>
              <a:r>
                <a:rPr lang="es-ES" sz="1400" dirty="0" smtClean="0"/>
                <a:t>servicio</a:t>
              </a:r>
              <a:endParaRPr lang="es-ES" sz="1400" dirty="0"/>
            </a:p>
          </p:txBody>
        </p:sp>
      </p:grpSp>
      <p:sp>
        <p:nvSpPr>
          <p:cNvPr id="64" name="Rectángulo 63"/>
          <p:cNvSpPr/>
          <p:nvPr/>
        </p:nvSpPr>
        <p:spPr>
          <a:xfrm>
            <a:off x="5639911" y="6052850"/>
            <a:ext cx="79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Pozo 8</a:t>
            </a:r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816693" y="6052850"/>
            <a:ext cx="936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Pozo 11</a:t>
            </a:r>
            <a:endParaRPr lang="es-ES" dirty="0"/>
          </a:p>
        </p:txBody>
      </p:sp>
      <p:pic>
        <p:nvPicPr>
          <p:cNvPr id="156" name="Imagen 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589" y="4811564"/>
            <a:ext cx="1218984" cy="951811"/>
          </a:xfrm>
          <a:prstGeom prst="rect">
            <a:avLst/>
          </a:prstGeom>
        </p:spPr>
      </p:pic>
      <p:pic>
        <p:nvPicPr>
          <p:cNvPr id="157" name="Imagen 1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885" y="4822177"/>
            <a:ext cx="941197" cy="9411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375716" y="851020"/>
            <a:ext cx="2802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Caudalimetros</a:t>
            </a:r>
            <a:r>
              <a:rPr lang="es-ES" sz="1600" dirty="0" smtClean="0"/>
              <a:t> ABB.</a:t>
            </a:r>
          </a:p>
          <a:p>
            <a:r>
              <a:rPr lang="es-ES" sz="1600" dirty="0" smtClean="0"/>
              <a:t>Sensores de presión de </a:t>
            </a:r>
            <a:r>
              <a:rPr lang="es-ES" sz="1600" dirty="0" err="1" smtClean="0"/>
              <a:t>Endress</a:t>
            </a:r>
            <a:r>
              <a:rPr lang="es-ES" sz="1600" dirty="0" smtClean="0"/>
              <a:t> n </a:t>
            </a:r>
            <a:r>
              <a:rPr lang="es-ES" sz="1600" dirty="0" err="1" smtClean="0"/>
              <a:t>Hauser</a:t>
            </a:r>
            <a:r>
              <a:rPr lang="es-ES" sz="1600" dirty="0" smtClean="0"/>
              <a:t>.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006097" y="419904"/>
            <a:ext cx="191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Com. por modem a 151. 9 MHz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7452693" y="0"/>
            <a:ext cx="2415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Los PLC son del </a:t>
            </a:r>
            <a:r>
              <a:rPr lang="es-ES" sz="1600" dirty="0"/>
              <a:t>Fabricante </a:t>
            </a:r>
            <a:endParaRPr lang="es-ES" sz="1600" dirty="0" smtClean="0"/>
          </a:p>
          <a:p>
            <a:r>
              <a:rPr lang="es-ES" sz="1600" dirty="0" err="1" smtClean="0"/>
              <a:t>Scneider</a:t>
            </a:r>
            <a:r>
              <a:rPr lang="es-ES" sz="1600" dirty="0" smtClean="0"/>
              <a:t> </a:t>
            </a:r>
            <a:r>
              <a:rPr lang="es-ES" sz="1600" dirty="0"/>
              <a:t>Electric.</a:t>
            </a:r>
          </a:p>
          <a:p>
            <a:r>
              <a:rPr lang="es-ES" sz="1600" dirty="0" err="1" smtClean="0"/>
              <a:t>Premiun</a:t>
            </a:r>
            <a:r>
              <a:rPr lang="es-ES" sz="1600" dirty="0"/>
              <a:t>, Micro y </a:t>
            </a:r>
            <a:r>
              <a:rPr lang="es-ES" sz="1600" dirty="0" err="1" smtClean="0"/>
              <a:t>Twido</a:t>
            </a:r>
            <a:r>
              <a:rPr lang="es-ES" sz="1600" dirty="0"/>
              <a:t>.</a:t>
            </a:r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159" y="2783782"/>
            <a:ext cx="1218984" cy="951811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455" y="2794395"/>
            <a:ext cx="941197" cy="94119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59885" y="3748395"/>
            <a:ext cx="165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Conductora 24”</a:t>
            </a:r>
            <a:endParaRPr lang="es-ES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0116497" y="5759365"/>
            <a:ext cx="16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Conductora 42”</a:t>
            </a:r>
            <a:endParaRPr lang="es-ES" dirty="0"/>
          </a:p>
        </p:txBody>
      </p:sp>
      <p:cxnSp>
        <p:nvCxnSpPr>
          <p:cNvPr id="81" name="Conector recto 80"/>
          <p:cNvCxnSpPr>
            <a:stCxn id="4" idx="2"/>
            <a:endCxn id="109" idx="0"/>
          </p:cNvCxnSpPr>
          <p:nvPr/>
        </p:nvCxnSpPr>
        <p:spPr>
          <a:xfrm>
            <a:off x="1029839" y="5391514"/>
            <a:ext cx="254854" cy="661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4" idx="2"/>
            <a:endCxn id="52" idx="0"/>
          </p:cNvCxnSpPr>
          <p:nvPr/>
        </p:nvCxnSpPr>
        <p:spPr>
          <a:xfrm>
            <a:off x="1029839" y="5391514"/>
            <a:ext cx="1847953" cy="661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4" idx="2"/>
            <a:endCxn id="56" idx="0"/>
          </p:cNvCxnSpPr>
          <p:nvPr/>
        </p:nvCxnSpPr>
        <p:spPr>
          <a:xfrm>
            <a:off x="1029839" y="5391514"/>
            <a:ext cx="3429266" cy="661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64" idx="1"/>
            <a:endCxn id="56" idx="3"/>
          </p:cNvCxnSpPr>
          <p:nvPr/>
        </p:nvCxnSpPr>
        <p:spPr>
          <a:xfrm flipH="1">
            <a:off x="4855105" y="6196850"/>
            <a:ext cx="7848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2271751" y="4139591"/>
            <a:ext cx="63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RS485</a:t>
            </a:r>
          </a:p>
        </p:txBody>
      </p:sp>
      <p:cxnSp>
        <p:nvCxnSpPr>
          <p:cNvPr id="97" name="Conector recto 96"/>
          <p:cNvCxnSpPr>
            <a:stCxn id="32" idx="1"/>
            <a:endCxn id="4" idx="3"/>
          </p:cNvCxnSpPr>
          <p:nvPr/>
        </p:nvCxnSpPr>
        <p:spPr>
          <a:xfrm flipH="1">
            <a:off x="1976718" y="3257395"/>
            <a:ext cx="613005" cy="1902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36" idx="1"/>
            <a:endCxn id="32" idx="3"/>
          </p:cNvCxnSpPr>
          <p:nvPr/>
        </p:nvCxnSpPr>
        <p:spPr>
          <a:xfrm flipH="1" flipV="1">
            <a:off x="3381723" y="3257395"/>
            <a:ext cx="818460" cy="7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44" idx="1"/>
            <a:endCxn id="40" idx="3"/>
          </p:cNvCxnSpPr>
          <p:nvPr/>
        </p:nvCxnSpPr>
        <p:spPr>
          <a:xfrm flipH="1">
            <a:off x="6606424" y="3257395"/>
            <a:ext cx="848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779403" y="2182917"/>
            <a:ext cx="119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 conectado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02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385</Words>
  <Application>Microsoft Office PowerPoint</Application>
  <PresentationFormat>Panorámica</PresentationFormat>
  <Paragraphs>162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Esquema de Estaciones del Telecontrol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de Estaciones Automatizadas</dc:title>
  <dc:creator>Nelson Iván Barrionuevo Ortiz</dc:creator>
  <cp:lastModifiedBy>Nelson Iván Barrionuevo Ortiz</cp:lastModifiedBy>
  <cp:revision>24</cp:revision>
  <dcterms:created xsi:type="dcterms:W3CDTF">2016-09-21T14:41:21Z</dcterms:created>
  <dcterms:modified xsi:type="dcterms:W3CDTF">2018-06-05T21:15:00Z</dcterms:modified>
</cp:coreProperties>
</file>