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ontserrat"/>
      <p:bold r:id="rId18"/>
      <p:boldItalic r:id="rId19"/>
    </p:embeddedFont>
    <p:embeddedFont>
      <p:font typeface="Archivo Black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Black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1bbccc89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1bbccc8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1c0095d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01c0095d3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1303f385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1303f3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0709d7f9e_7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0709d7f9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1c0095d3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1c0095d3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1c0095d3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01c0095d31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10749558" y="-1352271"/>
            <a:ext cx="12359030" cy="10330688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D9D9D9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3"/>
          <p:cNvSpPr/>
          <p:nvPr/>
        </p:nvSpPr>
        <p:spPr>
          <a:xfrm>
            <a:off x="-2051029" y="-7857684"/>
            <a:ext cx="12359030" cy="10330688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C571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-1566929" y="3352002"/>
            <a:ext cx="11873141" cy="9924542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FFFF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 txBox="1"/>
          <p:nvPr>
            <p:ph type="ctrTitle"/>
          </p:nvPr>
        </p:nvSpPr>
        <p:spPr>
          <a:xfrm>
            <a:off x="685800" y="2130425"/>
            <a:ext cx="14348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5943600" y="4764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1131635" y="693404"/>
            <a:ext cx="16354795" cy="697233"/>
            <a:chOff x="0" y="-62468"/>
            <a:chExt cx="21806393" cy="929644"/>
          </a:xfrm>
        </p:grpSpPr>
        <p:grpSp>
          <p:nvGrpSpPr>
            <p:cNvPr id="16" name="Google Shape;16;p3"/>
            <p:cNvGrpSpPr/>
            <p:nvPr/>
          </p:nvGrpSpPr>
          <p:grpSpPr>
            <a:xfrm>
              <a:off x="0" y="0"/>
              <a:ext cx="745230" cy="867176"/>
              <a:chOff x="0" y="0"/>
              <a:chExt cx="698500" cy="812800"/>
            </a:xfrm>
          </p:grpSpPr>
          <p:sp>
            <p:nvSpPr>
              <p:cNvPr id="17" name="Google Shape;17;p3"/>
              <p:cNvSpPr/>
              <p:nvPr/>
            </p:nvSpPr>
            <p:spPr>
              <a:xfrm>
                <a:off x="0" y="0"/>
                <a:ext cx="698500" cy="812800"/>
              </a:xfrm>
              <a:custGeom>
                <a:rect b="b" l="l" r="r" t="t"/>
                <a:pathLst>
                  <a:path extrusionOk="0"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</p:sp>
          <p:sp>
            <p:nvSpPr>
              <p:cNvPr id="18" name="Google Shape;18;p3"/>
              <p:cNvSpPr txBox="1"/>
              <p:nvPr/>
            </p:nvSpPr>
            <p:spPr>
              <a:xfrm>
                <a:off x="0" y="92075"/>
                <a:ext cx="698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" name="Google Shape;19;p3"/>
            <p:cNvSpPr/>
            <p:nvPr/>
          </p:nvSpPr>
          <p:spPr>
            <a:xfrm>
              <a:off x="71694" y="132667"/>
              <a:ext cx="601830" cy="601830"/>
            </a:xfrm>
            <a:custGeom>
              <a:rect b="b" l="l" r="r" t="t"/>
              <a:pathLst>
                <a:path extrusionOk="0" h="601830" w="601830">
                  <a:moveTo>
                    <a:pt x="0" y="0"/>
                  </a:moveTo>
                  <a:lnTo>
                    <a:pt x="601831" y="0"/>
                  </a:lnTo>
                  <a:lnTo>
                    <a:pt x="601831" y="601830"/>
                  </a:lnTo>
                  <a:lnTo>
                    <a:pt x="0" y="6018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20" name="Google Shape;20;p3"/>
            <p:cNvGrpSpPr/>
            <p:nvPr/>
          </p:nvGrpSpPr>
          <p:grpSpPr>
            <a:xfrm>
              <a:off x="12637699" y="-62468"/>
              <a:ext cx="9168694" cy="750997"/>
              <a:chOff x="0" y="-47625"/>
              <a:chExt cx="1811100" cy="148345"/>
            </a:xfrm>
          </p:grpSpPr>
          <p:sp>
            <p:nvSpPr>
              <p:cNvPr id="21" name="Google Shape;21;p3"/>
              <p:cNvSpPr/>
              <p:nvPr/>
            </p:nvSpPr>
            <p:spPr>
              <a:xfrm>
                <a:off x="0" y="0"/>
                <a:ext cx="1810974" cy="100720"/>
              </a:xfrm>
              <a:custGeom>
                <a:rect b="b" l="l" r="r" t="t"/>
                <a:pathLst>
                  <a:path extrusionOk="0" h="100720" w="1810974">
                    <a:moveTo>
                      <a:pt x="50360" y="0"/>
                    </a:moveTo>
                    <a:lnTo>
                      <a:pt x="1760614" y="0"/>
                    </a:lnTo>
                    <a:cubicBezTo>
                      <a:pt x="1788427" y="0"/>
                      <a:pt x="1810974" y="22547"/>
                      <a:pt x="1810974" y="50360"/>
                    </a:cubicBezTo>
                    <a:lnTo>
                      <a:pt x="1810974" y="50360"/>
                    </a:lnTo>
                    <a:cubicBezTo>
                      <a:pt x="1810974" y="78173"/>
                      <a:pt x="1788427" y="100720"/>
                      <a:pt x="1760614" y="100720"/>
                    </a:cubicBezTo>
                    <a:lnTo>
                      <a:pt x="50360" y="100720"/>
                    </a:lnTo>
                    <a:cubicBezTo>
                      <a:pt x="22547" y="100720"/>
                      <a:pt x="0" y="78173"/>
                      <a:pt x="0" y="50360"/>
                    </a:cubicBezTo>
                    <a:lnTo>
                      <a:pt x="0" y="50360"/>
                    </a:lnTo>
                    <a:cubicBezTo>
                      <a:pt x="0" y="22547"/>
                      <a:pt x="22547" y="0"/>
                      <a:pt x="5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 txBox="1"/>
              <p:nvPr/>
            </p:nvSpPr>
            <p:spPr>
              <a:xfrm>
                <a:off x="0" y="-47625"/>
                <a:ext cx="18111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" name="Google Shape;23;p3"/>
            <p:cNvGrpSpPr/>
            <p:nvPr/>
          </p:nvGrpSpPr>
          <p:grpSpPr>
            <a:xfrm>
              <a:off x="12975497" y="342312"/>
              <a:ext cx="181580" cy="181580"/>
              <a:chOff x="0" y="0"/>
              <a:chExt cx="812800" cy="812800"/>
            </a:xfrm>
          </p:grpSpPr>
          <p:sp>
            <p:nvSpPr>
              <p:cNvPr id="24" name="Google Shape;24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" name="Google Shape;26;p3"/>
            <p:cNvSpPr txBox="1"/>
            <p:nvPr/>
          </p:nvSpPr>
          <p:spPr>
            <a:xfrm>
              <a:off x="13288781" y="241754"/>
              <a:ext cx="8290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36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                       MANAGEMENT               CONTACT US</a:t>
              </a:r>
              <a:endParaRPr/>
            </a:p>
          </p:txBody>
        </p:sp>
        <p:grpSp>
          <p:nvGrpSpPr>
            <p:cNvPr id="27" name="Google Shape;27;p3"/>
            <p:cNvGrpSpPr/>
            <p:nvPr/>
          </p:nvGrpSpPr>
          <p:grpSpPr>
            <a:xfrm>
              <a:off x="19149581" y="342312"/>
              <a:ext cx="181580" cy="181580"/>
              <a:chOff x="0" y="0"/>
              <a:chExt cx="812800" cy="8128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" name="Google Shape;30;p3"/>
            <p:cNvGrpSpPr/>
            <p:nvPr/>
          </p:nvGrpSpPr>
          <p:grpSpPr>
            <a:xfrm>
              <a:off x="15808809" y="342312"/>
              <a:ext cx="181580" cy="181580"/>
              <a:chOff x="0" y="0"/>
              <a:chExt cx="812800" cy="812800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3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" name="Google Shape;33;p3"/>
            <p:cNvSpPr txBox="1"/>
            <p:nvPr/>
          </p:nvSpPr>
          <p:spPr>
            <a:xfrm>
              <a:off x="939879" y="261724"/>
              <a:ext cx="23043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7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4" u="none" cap="none" strike="noStrike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LOGO HERE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rot="9986053">
            <a:off x="-4424224" y="1069440"/>
            <a:ext cx="15456407" cy="12919729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FFFF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>
            <a:off x="13276186" y="-3423557"/>
            <a:ext cx="12359030" cy="10330688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C571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type="title"/>
          </p:nvPr>
        </p:nvSpPr>
        <p:spPr>
          <a:xfrm>
            <a:off x="730475" y="2193950"/>
            <a:ext cx="132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4829675" y="4020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9" name="Google Shape;39;p4"/>
          <p:cNvGrpSpPr/>
          <p:nvPr/>
        </p:nvGrpSpPr>
        <p:grpSpPr>
          <a:xfrm>
            <a:off x="1131635" y="693404"/>
            <a:ext cx="16354795" cy="697233"/>
            <a:chOff x="0" y="-62468"/>
            <a:chExt cx="21806393" cy="929644"/>
          </a:xfrm>
        </p:grpSpPr>
        <p:grpSp>
          <p:nvGrpSpPr>
            <p:cNvPr id="40" name="Google Shape;40;p4"/>
            <p:cNvGrpSpPr/>
            <p:nvPr/>
          </p:nvGrpSpPr>
          <p:grpSpPr>
            <a:xfrm>
              <a:off x="0" y="0"/>
              <a:ext cx="745230" cy="867176"/>
              <a:chOff x="0" y="0"/>
              <a:chExt cx="698500" cy="812800"/>
            </a:xfrm>
          </p:grpSpPr>
          <p:sp>
            <p:nvSpPr>
              <p:cNvPr id="41" name="Google Shape;41;p4"/>
              <p:cNvSpPr/>
              <p:nvPr/>
            </p:nvSpPr>
            <p:spPr>
              <a:xfrm>
                <a:off x="0" y="0"/>
                <a:ext cx="698500" cy="812800"/>
              </a:xfrm>
              <a:custGeom>
                <a:rect b="b" l="l" r="r" t="t"/>
                <a:pathLst>
                  <a:path extrusionOk="0"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</p:sp>
          <p:sp>
            <p:nvSpPr>
              <p:cNvPr id="42" name="Google Shape;42;p4"/>
              <p:cNvSpPr txBox="1"/>
              <p:nvPr/>
            </p:nvSpPr>
            <p:spPr>
              <a:xfrm>
                <a:off x="0" y="92075"/>
                <a:ext cx="698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" name="Google Shape;43;p4"/>
            <p:cNvSpPr/>
            <p:nvPr/>
          </p:nvSpPr>
          <p:spPr>
            <a:xfrm>
              <a:off x="71694" y="132667"/>
              <a:ext cx="601830" cy="601830"/>
            </a:xfrm>
            <a:custGeom>
              <a:rect b="b" l="l" r="r" t="t"/>
              <a:pathLst>
                <a:path extrusionOk="0" h="601830" w="601830">
                  <a:moveTo>
                    <a:pt x="0" y="0"/>
                  </a:moveTo>
                  <a:lnTo>
                    <a:pt x="601831" y="0"/>
                  </a:lnTo>
                  <a:lnTo>
                    <a:pt x="601831" y="601830"/>
                  </a:lnTo>
                  <a:lnTo>
                    <a:pt x="0" y="6018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44" name="Google Shape;44;p4"/>
            <p:cNvGrpSpPr/>
            <p:nvPr/>
          </p:nvGrpSpPr>
          <p:grpSpPr>
            <a:xfrm>
              <a:off x="12637699" y="-62468"/>
              <a:ext cx="9168694" cy="750997"/>
              <a:chOff x="0" y="-47625"/>
              <a:chExt cx="1811100" cy="148345"/>
            </a:xfrm>
          </p:grpSpPr>
          <p:sp>
            <p:nvSpPr>
              <p:cNvPr id="45" name="Google Shape;45;p4"/>
              <p:cNvSpPr/>
              <p:nvPr/>
            </p:nvSpPr>
            <p:spPr>
              <a:xfrm>
                <a:off x="0" y="0"/>
                <a:ext cx="1810974" cy="100720"/>
              </a:xfrm>
              <a:custGeom>
                <a:rect b="b" l="l" r="r" t="t"/>
                <a:pathLst>
                  <a:path extrusionOk="0" h="100720" w="1810974">
                    <a:moveTo>
                      <a:pt x="50360" y="0"/>
                    </a:moveTo>
                    <a:lnTo>
                      <a:pt x="1760614" y="0"/>
                    </a:lnTo>
                    <a:cubicBezTo>
                      <a:pt x="1788427" y="0"/>
                      <a:pt x="1810974" y="22547"/>
                      <a:pt x="1810974" y="50360"/>
                    </a:cubicBezTo>
                    <a:lnTo>
                      <a:pt x="1810974" y="50360"/>
                    </a:lnTo>
                    <a:cubicBezTo>
                      <a:pt x="1810974" y="78173"/>
                      <a:pt x="1788427" y="100720"/>
                      <a:pt x="1760614" y="100720"/>
                    </a:cubicBezTo>
                    <a:lnTo>
                      <a:pt x="50360" y="100720"/>
                    </a:lnTo>
                    <a:cubicBezTo>
                      <a:pt x="22547" y="100720"/>
                      <a:pt x="0" y="78173"/>
                      <a:pt x="0" y="50360"/>
                    </a:cubicBezTo>
                    <a:lnTo>
                      <a:pt x="0" y="50360"/>
                    </a:lnTo>
                    <a:cubicBezTo>
                      <a:pt x="0" y="22547"/>
                      <a:pt x="22547" y="0"/>
                      <a:pt x="5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4"/>
              <p:cNvSpPr txBox="1"/>
              <p:nvPr/>
            </p:nvSpPr>
            <p:spPr>
              <a:xfrm>
                <a:off x="0" y="-47625"/>
                <a:ext cx="18111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47;p4"/>
            <p:cNvGrpSpPr/>
            <p:nvPr/>
          </p:nvGrpSpPr>
          <p:grpSpPr>
            <a:xfrm>
              <a:off x="12975497" y="342312"/>
              <a:ext cx="181580" cy="181580"/>
              <a:chOff x="0" y="0"/>
              <a:chExt cx="812800" cy="812800"/>
            </a:xfrm>
          </p:grpSpPr>
          <p:sp>
            <p:nvSpPr>
              <p:cNvPr id="48" name="Google Shape;48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" name="Google Shape;50;p4"/>
            <p:cNvSpPr txBox="1"/>
            <p:nvPr/>
          </p:nvSpPr>
          <p:spPr>
            <a:xfrm>
              <a:off x="13288781" y="241754"/>
              <a:ext cx="8290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36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                       MANAGEMENT               CONTACT US</a:t>
              </a: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9149581" y="342312"/>
              <a:ext cx="181580" cy="181580"/>
              <a:chOff x="0" y="0"/>
              <a:chExt cx="812800" cy="812800"/>
            </a:xfrm>
          </p:grpSpPr>
          <p:sp>
            <p:nvSpPr>
              <p:cNvPr id="52" name="Google Shape;52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54;p4"/>
            <p:cNvGrpSpPr/>
            <p:nvPr/>
          </p:nvGrpSpPr>
          <p:grpSpPr>
            <a:xfrm>
              <a:off x="15808809" y="342312"/>
              <a:ext cx="181580" cy="181580"/>
              <a:chOff x="0" y="0"/>
              <a:chExt cx="812800" cy="812800"/>
            </a:xfrm>
          </p:grpSpPr>
          <p:sp>
            <p:nvSpPr>
              <p:cNvPr id="55" name="Google Shape;55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" name="Google Shape;57;p4"/>
            <p:cNvSpPr txBox="1"/>
            <p:nvPr/>
          </p:nvSpPr>
          <p:spPr>
            <a:xfrm>
              <a:off x="939879" y="261724"/>
              <a:ext cx="23043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7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4" u="none" cap="none" strike="noStrike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LOGO HERE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"/>
          <p:cNvSpPr/>
          <p:nvPr/>
        </p:nvSpPr>
        <p:spPr>
          <a:xfrm>
            <a:off x="4505988" y="-7812184"/>
            <a:ext cx="11873141" cy="9924542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FFFF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/>
          <p:nvPr/>
        </p:nvSpPr>
        <p:spPr>
          <a:xfrm rot="-205586">
            <a:off x="-3478746" y="347761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C571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"/>
          <p:cNvSpPr/>
          <p:nvPr/>
        </p:nvSpPr>
        <p:spPr>
          <a:xfrm rot="-205586">
            <a:off x="15963508" y="4559522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C571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 txBox="1"/>
          <p:nvPr>
            <p:ph type="title"/>
          </p:nvPr>
        </p:nvSpPr>
        <p:spPr>
          <a:xfrm>
            <a:off x="991134" y="1791225"/>
            <a:ext cx="135507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" type="body"/>
          </p:nvPr>
        </p:nvSpPr>
        <p:spPr>
          <a:xfrm>
            <a:off x="4489863" y="6615488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SzPts val="1600"/>
              <a:buNone/>
              <a:defRPr/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SzPts val="1600"/>
              <a:buNone/>
              <a:defRPr/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SzPts val="1600"/>
              <a:buNone/>
              <a:defRPr/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SzPts val="1600"/>
              <a:buNone/>
              <a:defRPr/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SzPts val="1600"/>
              <a:buNone/>
              <a:defRPr/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SzPts val="1600"/>
              <a:buNone/>
              <a:defRPr/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64" name="Google Shape;64;p5"/>
          <p:cNvGrpSpPr/>
          <p:nvPr/>
        </p:nvGrpSpPr>
        <p:grpSpPr>
          <a:xfrm>
            <a:off x="1131635" y="693404"/>
            <a:ext cx="16354795" cy="697233"/>
            <a:chOff x="0" y="-62468"/>
            <a:chExt cx="21806393" cy="929644"/>
          </a:xfrm>
        </p:grpSpPr>
        <p:grpSp>
          <p:nvGrpSpPr>
            <p:cNvPr id="65" name="Google Shape;65;p5"/>
            <p:cNvGrpSpPr/>
            <p:nvPr/>
          </p:nvGrpSpPr>
          <p:grpSpPr>
            <a:xfrm>
              <a:off x="0" y="0"/>
              <a:ext cx="745230" cy="867176"/>
              <a:chOff x="0" y="0"/>
              <a:chExt cx="698500" cy="812800"/>
            </a:xfrm>
          </p:grpSpPr>
          <p:sp>
            <p:nvSpPr>
              <p:cNvPr id="66" name="Google Shape;66;p5"/>
              <p:cNvSpPr/>
              <p:nvPr/>
            </p:nvSpPr>
            <p:spPr>
              <a:xfrm>
                <a:off x="0" y="0"/>
                <a:ext cx="698500" cy="812800"/>
              </a:xfrm>
              <a:custGeom>
                <a:rect b="b" l="l" r="r" t="t"/>
                <a:pathLst>
                  <a:path extrusionOk="0"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</p:sp>
          <p:sp>
            <p:nvSpPr>
              <p:cNvPr id="67" name="Google Shape;67;p5"/>
              <p:cNvSpPr txBox="1"/>
              <p:nvPr/>
            </p:nvSpPr>
            <p:spPr>
              <a:xfrm>
                <a:off x="0" y="92075"/>
                <a:ext cx="698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" name="Google Shape;68;p5"/>
            <p:cNvSpPr/>
            <p:nvPr/>
          </p:nvSpPr>
          <p:spPr>
            <a:xfrm>
              <a:off x="71694" y="132667"/>
              <a:ext cx="601830" cy="601830"/>
            </a:xfrm>
            <a:custGeom>
              <a:rect b="b" l="l" r="r" t="t"/>
              <a:pathLst>
                <a:path extrusionOk="0" h="601830" w="601830">
                  <a:moveTo>
                    <a:pt x="0" y="0"/>
                  </a:moveTo>
                  <a:lnTo>
                    <a:pt x="601831" y="0"/>
                  </a:lnTo>
                  <a:lnTo>
                    <a:pt x="601831" y="601830"/>
                  </a:lnTo>
                  <a:lnTo>
                    <a:pt x="0" y="6018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69" name="Google Shape;69;p5"/>
            <p:cNvGrpSpPr/>
            <p:nvPr/>
          </p:nvGrpSpPr>
          <p:grpSpPr>
            <a:xfrm>
              <a:off x="12637699" y="-62468"/>
              <a:ext cx="9168694" cy="750997"/>
              <a:chOff x="0" y="-47625"/>
              <a:chExt cx="1811100" cy="148345"/>
            </a:xfrm>
          </p:grpSpPr>
          <p:sp>
            <p:nvSpPr>
              <p:cNvPr id="70" name="Google Shape;70;p5"/>
              <p:cNvSpPr/>
              <p:nvPr/>
            </p:nvSpPr>
            <p:spPr>
              <a:xfrm>
                <a:off x="0" y="0"/>
                <a:ext cx="1810974" cy="100720"/>
              </a:xfrm>
              <a:custGeom>
                <a:rect b="b" l="l" r="r" t="t"/>
                <a:pathLst>
                  <a:path extrusionOk="0" h="100720" w="1810974">
                    <a:moveTo>
                      <a:pt x="50360" y="0"/>
                    </a:moveTo>
                    <a:lnTo>
                      <a:pt x="1760614" y="0"/>
                    </a:lnTo>
                    <a:cubicBezTo>
                      <a:pt x="1788427" y="0"/>
                      <a:pt x="1810974" y="22547"/>
                      <a:pt x="1810974" y="50360"/>
                    </a:cubicBezTo>
                    <a:lnTo>
                      <a:pt x="1810974" y="50360"/>
                    </a:lnTo>
                    <a:cubicBezTo>
                      <a:pt x="1810974" y="78173"/>
                      <a:pt x="1788427" y="100720"/>
                      <a:pt x="1760614" y="100720"/>
                    </a:cubicBezTo>
                    <a:lnTo>
                      <a:pt x="50360" y="100720"/>
                    </a:lnTo>
                    <a:cubicBezTo>
                      <a:pt x="22547" y="100720"/>
                      <a:pt x="0" y="78173"/>
                      <a:pt x="0" y="50360"/>
                    </a:cubicBezTo>
                    <a:lnTo>
                      <a:pt x="0" y="50360"/>
                    </a:lnTo>
                    <a:cubicBezTo>
                      <a:pt x="0" y="22547"/>
                      <a:pt x="22547" y="0"/>
                      <a:pt x="5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5"/>
              <p:cNvSpPr txBox="1"/>
              <p:nvPr/>
            </p:nvSpPr>
            <p:spPr>
              <a:xfrm>
                <a:off x="0" y="-47625"/>
                <a:ext cx="18111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12975497" y="342312"/>
              <a:ext cx="181580" cy="181580"/>
              <a:chOff x="0" y="0"/>
              <a:chExt cx="812800" cy="812800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" name="Google Shape;75;p5"/>
            <p:cNvSpPr txBox="1"/>
            <p:nvPr/>
          </p:nvSpPr>
          <p:spPr>
            <a:xfrm>
              <a:off x="13288781" y="241754"/>
              <a:ext cx="8290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36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                       MANAGEMENT               CONTACT US</a:t>
              </a:r>
              <a:endParaRPr/>
            </a:p>
          </p:txBody>
        </p:sp>
        <p:grpSp>
          <p:nvGrpSpPr>
            <p:cNvPr id="76" name="Google Shape;76;p5"/>
            <p:cNvGrpSpPr/>
            <p:nvPr/>
          </p:nvGrpSpPr>
          <p:grpSpPr>
            <a:xfrm>
              <a:off x="19149581" y="342312"/>
              <a:ext cx="181580" cy="181580"/>
              <a:chOff x="0" y="0"/>
              <a:chExt cx="812800" cy="812800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5"/>
            <p:cNvGrpSpPr/>
            <p:nvPr/>
          </p:nvGrpSpPr>
          <p:grpSpPr>
            <a:xfrm>
              <a:off x="15808809" y="342312"/>
              <a:ext cx="181580" cy="181580"/>
              <a:chOff x="0" y="0"/>
              <a:chExt cx="812800" cy="812800"/>
            </a:xfrm>
          </p:grpSpPr>
          <p:sp>
            <p:nvSpPr>
              <p:cNvPr id="80" name="Google Shape;80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" name="Google Shape;82;p5"/>
            <p:cNvSpPr txBox="1"/>
            <p:nvPr/>
          </p:nvSpPr>
          <p:spPr>
            <a:xfrm>
              <a:off x="939879" y="261724"/>
              <a:ext cx="23043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7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4" u="none" cap="none" strike="noStrike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LOGO HERE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/>
          <p:nvPr/>
        </p:nvSpPr>
        <p:spPr>
          <a:xfrm rot="-205586">
            <a:off x="-4268136" y="-1746347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D9D9D9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"/>
          <p:cNvSpPr/>
          <p:nvPr/>
        </p:nvSpPr>
        <p:spPr>
          <a:xfrm rot="-205586">
            <a:off x="9430179" y="2876029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D9D9D9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/>
          <p:nvPr/>
        </p:nvSpPr>
        <p:spPr>
          <a:xfrm rot="-205394">
            <a:off x="1069707" y="8650879"/>
            <a:ext cx="9597866" cy="8022681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C571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6"/>
          <p:cNvSpPr txBox="1"/>
          <p:nvPr>
            <p:ph type="title"/>
          </p:nvPr>
        </p:nvSpPr>
        <p:spPr>
          <a:xfrm>
            <a:off x="882875" y="2193950"/>
            <a:ext cx="132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9pPr>
          </a:lstStyle>
          <a:p/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302775" y="4775175"/>
            <a:ext cx="5776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89" name="Google Shape;89;p6"/>
          <p:cNvSpPr txBox="1"/>
          <p:nvPr>
            <p:ph idx="2" type="body"/>
          </p:nvPr>
        </p:nvSpPr>
        <p:spPr>
          <a:xfrm>
            <a:off x="9297017" y="4775175"/>
            <a:ext cx="57762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grpSp>
        <p:nvGrpSpPr>
          <p:cNvPr id="90" name="Google Shape;90;p6"/>
          <p:cNvGrpSpPr/>
          <p:nvPr/>
        </p:nvGrpSpPr>
        <p:grpSpPr>
          <a:xfrm>
            <a:off x="1131635" y="693404"/>
            <a:ext cx="16354795" cy="697233"/>
            <a:chOff x="0" y="-62468"/>
            <a:chExt cx="21806393" cy="929644"/>
          </a:xfrm>
        </p:grpSpPr>
        <p:grpSp>
          <p:nvGrpSpPr>
            <p:cNvPr id="91" name="Google Shape;91;p6"/>
            <p:cNvGrpSpPr/>
            <p:nvPr/>
          </p:nvGrpSpPr>
          <p:grpSpPr>
            <a:xfrm>
              <a:off x="0" y="0"/>
              <a:ext cx="745230" cy="867176"/>
              <a:chOff x="0" y="0"/>
              <a:chExt cx="698500" cy="812800"/>
            </a:xfrm>
          </p:grpSpPr>
          <p:sp>
            <p:nvSpPr>
              <p:cNvPr id="92" name="Google Shape;92;p6"/>
              <p:cNvSpPr/>
              <p:nvPr/>
            </p:nvSpPr>
            <p:spPr>
              <a:xfrm>
                <a:off x="0" y="0"/>
                <a:ext cx="698500" cy="812800"/>
              </a:xfrm>
              <a:custGeom>
                <a:rect b="b" l="l" r="r" t="t"/>
                <a:pathLst>
                  <a:path extrusionOk="0"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</p:sp>
          <p:sp>
            <p:nvSpPr>
              <p:cNvPr id="93" name="Google Shape;93;p6"/>
              <p:cNvSpPr txBox="1"/>
              <p:nvPr/>
            </p:nvSpPr>
            <p:spPr>
              <a:xfrm>
                <a:off x="0" y="92075"/>
                <a:ext cx="698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94;p6"/>
            <p:cNvSpPr/>
            <p:nvPr/>
          </p:nvSpPr>
          <p:spPr>
            <a:xfrm>
              <a:off x="71694" y="132667"/>
              <a:ext cx="601830" cy="601830"/>
            </a:xfrm>
            <a:custGeom>
              <a:rect b="b" l="l" r="r" t="t"/>
              <a:pathLst>
                <a:path extrusionOk="0" h="601830" w="601830">
                  <a:moveTo>
                    <a:pt x="0" y="0"/>
                  </a:moveTo>
                  <a:lnTo>
                    <a:pt x="601831" y="0"/>
                  </a:lnTo>
                  <a:lnTo>
                    <a:pt x="601831" y="601830"/>
                  </a:lnTo>
                  <a:lnTo>
                    <a:pt x="0" y="6018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95" name="Google Shape;95;p6"/>
            <p:cNvGrpSpPr/>
            <p:nvPr/>
          </p:nvGrpSpPr>
          <p:grpSpPr>
            <a:xfrm>
              <a:off x="12637699" y="-62468"/>
              <a:ext cx="9168694" cy="750997"/>
              <a:chOff x="0" y="-47625"/>
              <a:chExt cx="1811100" cy="148345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0" y="0"/>
                <a:ext cx="1810974" cy="100720"/>
              </a:xfrm>
              <a:custGeom>
                <a:rect b="b" l="l" r="r" t="t"/>
                <a:pathLst>
                  <a:path extrusionOk="0" h="100720" w="1810974">
                    <a:moveTo>
                      <a:pt x="50360" y="0"/>
                    </a:moveTo>
                    <a:lnTo>
                      <a:pt x="1760614" y="0"/>
                    </a:lnTo>
                    <a:cubicBezTo>
                      <a:pt x="1788427" y="0"/>
                      <a:pt x="1810974" y="22547"/>
                      <a:pt x="1810974" y="50360"/>
                    </a:cubicBezTo>
                    <a:lnTo>
                      <a:pt x="1810974" y="50360"/>
                    </a:lnTo>
                    <a:cubicBezTo>
                      <a:pt x="1810974" y="78173"/>
                      <a:pt x="1788427" y="100720"/>
                      <a:pt x="1760614" y="100720"/>
                    </a:cubicBezTo>
                    <a:lnTo>
                      <a:pt x="50360" y="100720"/>
                    </a:lnTo>
                    <a:cubicBezTo>
                      <a:pt x="22547" y="100720"/>
                      <a:pt x="0" y="78173"/>
                      <a:pt x="0" y="50360"/>
                    </a:cubicBezTo>
                    <a:lnTo>
                      <a:pt x="0" y="50360"/>
                    </a:lnTo>
                    <a:cubicBezTo>
                      <a:pt x="0" y="22547"/>
                      <a:pt x="22547" y="0"/>
                      <a:pt x="5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 txBox="1"/>
              <p:nvPr/>
            </p:nvSpPr>
            <p:spPr>
              <a:xfrm>
                <a:off x="0" y="-47625"/>
                <a:ext cx="18111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6"/>
            <p:cNvGrpSpPr/>
            <p:nvPr/>
          </p:nvGrpSpPr>
          <p:grpSpPr>
            <a:xfrm>
              <a:off x="12975497" y="342312"/>
              <a:ext cx="181580" cy="181580"/>
              <a:chOff x="0" y="0"/>
              <a:chExt cx="812800" cy="812800"/>
            </a:xfrm>
          </p:grpSpPr>
          <p:sp>
            <p:nvSpPr>
              <p:cNvPr id="99" name="Google Shape;99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" name="Google Shape;101;p6"/>
            <p:cNvSpPr txBox="1"/>
            <p:nvPr/>
          </p:nvSpPr>
          <p:spPr>
            <a:xfrm>
              <a:off x="13288781" y="241754"/>
              <a:ext cx="8290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36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                       MANAGEMENT               CONTACT US</a:t>
              </a:r>
              <a:endParaRPr/>
            </a:p>
          </p:txBody>
        </p:sp>
        <p:grpSp>
          <p:nvGrpSpPr>
            <p:cNvPr id="102" name="Google Shape;102;p6"/>
            <p:cNvGrpSpPr/>
            <p:nvPr/>
          </p:nvGrpSpPr>
          <p:grpSpPr>
            <a:xfrm>
              <a:off x="19149581" y="342312"/>
              <a:ext cx="181580" cy="181580"/>
              <a:chOff x="0" y="0"/>
              <a:chExt cx="812800" cy="812800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6"/>
            <p:cNvGrpSpPr/>
            <p:nvPr/>
          </p:nvGrpSpPr>
          <p:grpSpPr>
            <a:xfrm>
              <a:off x="15808809" y="342312"/>
              <a:ext cx="181580" cy="181580"/>
              <a:chOff x="0" y="0"/>
              <a:chExt cx="812800" cy="812800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8" name="Google Shape;108;p6"/>
            <p:cNvSpPr txBox="1"/>
            <p:nvPr/>
          </p:nvSpPr>
          <p:spPr>
            <a:xfrm>
              <a:off x="939879" y="261724"/>
              <a:ext cx="23043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7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4" u="none" cap="none" strike="noStrike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LOGO HERE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/>
          <p:nvPr/>
        </p:nvSpPr>
        <p:spPr>
          <a:xfrm rot="-205586">
            <a:off x="-4268136" y="-1746347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D9D9D9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"/>
          <p:cNvSpPr/>
          <p:nvPr/>
        </p:nvSpPr>
        <p:spPr>
          <a:xfrm rot="-205586">
            <a:off x="13482172" y="3034568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D9D9D9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7"/>
          <p:cNvSpPr/>
          <p:nvPr/>
        </p:nvSpPr>
        <p:spPr>
          <a:xfrm rot="-205394">
            <a:off x="14084616" y="-5505947"/>
            <a:ext cx="9597866" cy="8022681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C571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730475" y="2193950"/>
            <a:ext cx="132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9pPr>
          </a:lstStyle>
          <a:p/>
        </p:txBody>
      </p:sp>
      <p:sp>
        <p:nvSpPr>
          <p:cNvPr id="114" name="Google Shape;114;p7"/>
          <p:cNvSpPr txBox="1"/>
          <p:nvPr>
            <p:ph idx="1" type="body"/>
          </p:nvPr>
        </p:nvSpPr>
        <p:spPr>
          <a:xfrm>
            <a:off x="2736700" y="4907650"/>
            <a:ext cx="52464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15" name="Google Shape;115;p7"/>
          <p:cNvSpPr txBox="1"/>
          <p:nvPr>
            <p:ph idx="2" type="body"/>
          </p:nvPr>
        </p:nvSpPr>
        <p:spPr>
          <a:xfrm>
            <a:off x="8175075" y="4907650"/>
            <a:ext cx="5248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grpSp>
        <p:nvGrpSpPr>
          <p:cNvPr id="116" name="Google Shape;116;p7"/>
          <p:cNvGrpSpPr/>
          <p:nvPr/>
        </p:nvGrpSpPr>
        <p:grpSpPr>
          <a:xfrm>
            <a:off x="1131635" y="693404"/>
            <a:ext cx="16354795" cy="697233"/>
            <a:chOff x="0" y="-62468"/>
            <a:chExt cx="21806393" cy="929644"/>
          </a:xfrm>
        </p:grpSpPr>
        <p:grpSp>
          <p:nvGrpSpPr>
            <p:cNvPr id="117" name="Google Shape;117;p7"/>
            <p:cNvGrpSpPr/>
            <p:nvPr/>
          </p:nvGrpSpPr>
          <p:grpSpPr>
            <a:xfrm>
              <a:off x="0" y="0"/>
              <a:ext cx="745230" cy="867176"/>
              <a:chOff x="0" y="0"/>
              <a:chExt cx="698500" cy="812800"/>
            </a:xfrm>
          </p:grpSpPr>
          <p:sp>
            <p:nvSpPr>
              <p:cNvPr id="118" name="Google Shape;118;p7"/>
              <p:cNvSpPr/>
              <p:nvPr/>
            </p:nvSpPr>
            <p:spPr>
              <a:xfrm>
                <a:off x="0" y="0"/>
                <a:ext cx="698500" cy="812800"/>
              </a:xfrm>
              <a:custGeom>
                <a:rect b="b" l="l" r="r" t="t"/>
                <a:pathLst>
                  <a:path extrusionOk="0"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</p:sp>
          <p:sp>
            <p:nvSpPr>
              <p:cNvPr id="119" name="Google Shape;119;p7"/>
              <p:cNvSpPr txBox="1"/>
              <p:nvPr/>
            </p:nvSpPr>
            <p:spPr>
              <a:xfrm>
                <a:off x="0" y="92075"/>
                <a:ext cx="698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0" name="Google Shape;120;p7"/>
            <p:cNvSpPr/>
            <p:nvPr/>
          </p:nvSpPr>
          <p:spPr>
            <a:xfrm>
              <a:off x="71694" y="132667"/>
              <a:ext cx="601830" cy="601830"/>
            </a:xfrm>
            <a:custGeom>
              <a:rect b="b" l="l" r="r" t="t"/>
              <a:pathLst>
                <a:path extrusionOk="0" h="601830" w="601830">
                  <a:moveTo>
                    <a:pt x="0" y="0"/>
                  </a:moveTo>
                  <a:lnTo>
                    <a:pt x="601831" y="0"/>
                  </a:lnTo>
                  <a:lnTo>
                    <a:pt x="601831" y="601830"/>
                  </a:lnTo>
                  <a:lnTo>
                    <a:pt x="0" y="6018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21" name="Google Shape;121;p7"/>
            <p:cNvGrpSpPr/>
            <p:nvPr/>
          </p:nvGrpSpPr>
          <p:grpSpPr>
            <a:xfrm>
              <a:off x="12637699" y="-62468"/>
              <a:ext cx="9168694" cy="750997"/>
              <a:chOff x="0" y="-47625"/>
              <a:chExt cx="1811100" cy="148345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0" y="0"/>
                <a:ext cx="1810974" cy="100720"/>
              </a:xfrm>
              <a:custGeom>
                <a:rect b="b" l="l" r="r" t="t"/>
                <a:pathLst>
                  <a:path extrusionOk="0" h="100720" w="1810974">
                    <a:moveTo>
                      <a:pt x="50360" y="0"/>
                    </a:moveTo>
                    <a:lnTo>
                      <a:pt x="1760614" y="0"/>
                    </a:lnTo>
                    <a:cubicBezTo>
                      <a:pt x="1788427" y="0"/>
                      <a:pt x="1810974" y="22547"/>
                      <a:pt x="1810974" y="50360"/>
                    </a:cubicBezTo>
                    <a:lnTo>
                      <a:pt x="1810974" y="50360"/>
                    </a:lnTo>
                    <a:cubicBezTo>
                      <a:pt x="1810974" y="78173"/>
                      <a:pt x="1788427" y="100720"/>
                      <a:pt x="1760614" y="100720"/>
                    </a:cubicBezTo>
                    <a:lnTo>
                      <a:pt x="50360" y="100720"/>
                    </a:lnTo>
                    <a:cubicBezTo>
                      <a:pt x="22547" y="100720"/>
                      <a:pt x="0" y="78173"/>
                      <a:pt x="0" y="50360"/>
                    </a:cubicBezTo>
                    <a:lnTo>
                      <a:pt x="0" y="50360"/>
                    </a:lnTo>
                    <a:cubicBezTo>
                      <a:pt x="0" y="22547"/>
                      <a:pt x="22547" y="0"/>
                      <a:pt x="5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7"/>
              <p:cNvSpPr txBox="1"/>
              <p:nvPr/>
            </p:nvSpPr>
            <p:spPr>
              <a:xfrm>
                <a:off x="0" y="-47625"/>
                <a:ext cx="18111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" name="Google Shape;124;p7"/>
            <p:cNvGrpSpPr/>
            <p:nvPr/>
          </p:nvGrpSpPr>
          <p:grpSpPr>
            <a:xfrm>
              <a:off x="12975497" y="342312"/>
              <a:ext cx="181580" cy="181580"/>
              <a:chOff x="0" y="0"/>
              <a:chExt cx="812800" cy="812800"/>
            </a:xfrm>
          </p:grpSpPr>
          <p:sp>
            <p:nvSpPr>
              <p:cNvPr id="125" name="Google Shape;125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7" name="Google Shape;127;p7"/>
            <p:cNvSpPr txBox="1"/>
            <p:nvPr/>
          </p:nvSpPr>
          <p:spPr>
            <a:xfrm>
              <a:off x="13288781" y="241754"/>
              <a:ext cx="8290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36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                       MANAGEMENT               CONTACT US</a:t>
              </a:r>
              <a:endParaRPr/>
            </a:p>
          </p:txBody>
        </p:sp>
        <p:grpSp>
          <p:nvGrpSpPr>
            <p:cNvPr id="128" name="Google Shape;128;p7"/>
            <p:cNvGrpSpPr/>
            <p:nvPr/>
          </p:nvGrpSpPr>
          <p:grpSpPr>
            <a:xfrm>
              <a:off x="19149581" y="342312"/>
              <a:ext cx="181580" cy="181580"/>
              <a:chOff x="0" y="0"/>
              <a:chExt cx="812800" cy="812800"/>
            </a:xfrm>
          </p:grpSpPr>
          <p:sp>
            <p:nvSpPr>
              <p:cNvPr id="129" name="Google Shape;129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" name="Google Shape;131;p7"/>
            <p:cNvGrpSpPr/>
            <p:nvPr/>
          </p:nvGrpSpPr>
          <p:grpSpPr>
            <a:xfrm>
              <a:off x="15808809" y="342312"/>
              <a:ext cx="181580" cy="181580"/>
              <a:chOff x="0" y="0"/>
              <a:chExt cx="812800" cy="812800"/>
            </a:xfrm>
          </p:grpSpPr>
          <p:sp>
            <p:nvSpPr>
              <p:cNvPr id="132" name="Google Shape;132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7"/>
            <p:cNvSpPr txBox="1"/>
            <p:nvPr/>
          </p:nvSpPr>
          <p:spPr>
            <a:xfrm>
              <a:off x="939879" y="261724"/>
              <a:ext cx="23043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7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4" u="none" cap="none" strike="noStrike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LOGO HERE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/>
          <p:nvPr/>
        </p:nvSpPr>
        <p:spPr>
          <a:xfrm rot="-205586">
            <a:off x="11546267" y="1088016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C571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"/>
          <p:cNvSpPr/>
          <p:nvPr/>
        </p:nvSpPr>
        <p:spPr>
          <a:xfrm rot="-205586">
            <a:off x="-2064589" y="-2119869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A6A6A6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"/>
          <p:cNvSpPr txBox="1"/>
          <p:nvPr>
            <p:ph type="title"/>
          </p:nvPr>
        </p:nvSpPr>
        <p:spPr>
          <a:xfrm>
            <a:off x="730475" y="2117750"/>
            <a:ext cx="132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9pPr>
          </a:lstStyle>
          <a:p/>
        </p:txBody>
      </p:sp>
      <p:grpSp>
        <p:nvGrpSpPr>
          <p:cNvPr id="139" name="Google Shape;139;p8"/>
          <p:cNvGrpSpPr/>
          <p:nvPr/>
        </p:nvGrpSpPr>
        <p:grpSpPr>
          <a:xfrm>
            <a:off x="1131635" y="693404"/>
            <a:ext cx="16354795" cy="697233"/>
            <a:chOff x="0" y="-62468"/>
            <a:chExt cx="21806393" cy="929644"/>
          </a:xfrm>
        </p:grpSpPr>
        <p:grpSp>
          <p:nvGrpSpPr>
            <p:cNvPr id="140" name="Google Shape;140;p8"/>
            <p:cNvGrpSpPr/>
            <p:nvPr/>
          </p:nvGrpSpPr>
          <p:grpSpPr>
            <a:xfrm>
              <a:off x="0" y="0"/>
              <a:ext cx="745230" cy="867176"/>
              <a:chOff x="0" y="0"/>
              <a:chExt cx="698500" cy="812800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0" y="0"/>
                <a:ext cx="698500" cy="812800"/>
              </a:xfrm>
              <a:custGeom>
                <a:rect b="b" l="l" r="r" t="t"/>
                <a:pathLst>
                  <a:path extrusionOk="0"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</p:sp>
          <p:sp>
            <p:nvSpPr>
              <p:cNvPr id="142" name="Google Shape;142;p8"/>
              <p:cNvSpPr txBox="1"/>
              <p:nvPr/>
            </p:nvSpPr>
            <p:spPr>
              <a:xfrm>
                <a:off x="0" y="92075"/>
                <a:ext cx="698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3" name="Google Shape;143;p8"/>
            <p:cNvSpPr/>
            <p:nvPr/>
          </p:nvSpPr>
          <p:spPr>
            <a:xfrm>
              <a:off x="71694" y="132667"/>
              <a:ext cx="601830" cy="601830"/>
            </a:xfrm>
            <a:custGeom>
              <a:rect b="b" l="l" r="r" t="t"/>
              <a:pathLst>
                <a:path extrusionOk="0" h="601830" w="601830">
                  <a:moveTo>
                    <a:pt x="0" y="0"/>
                  </a:moveTo>
                  <a:lnTo>
                    <a:pt x="601831" y="0"/>
                  </a:lnTo>
                  <a:lnTo>
                    <a:pt x="601831" y="601830"/>
                  </a:lnTo>
                  <a:lnTo>
                    <a:pt x="0" y="6018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44" name="Google Shape;144;p8"/>
            <p:cNvGrpSpPr/>
            <p:nvPr/>
          </p:nvGrpSpPr>
          <p:grpSpPr>
            <a:xfrm>
              <a:off x="12637699" y="-62468"/>
              <a:ext cx="9168694" cy="750997"/>
              <a:chOff x="0" y="-47625"/>
              <a:chExt cx="1811100" cy="148345"/>
            </a:xfrm>
          </p:grpSpPr>
          <p:sp>
            <p:nvSpPr>
              <p:cNvPr id="145" name="Google Shape;145;p8"/>
              <p:cNvSpPr/>
              <p:nvPr/>
            </p:nvSpPr>
            <p:spPr>
              <a:xfrm>
                <a:off x="0" y="0"/>
                <a:ext cx="1810974" cy="100720"/>
              </a:xfrm>
              <a:custGeom>
                <a:rect b="b" l="l" r="r" t="t"/>
                <a:pathLst>
                  <a:path extrusionOk="0" h="100720" w="1810974">
                    <a:moveTo>
                      <a:pt x="50360" y="0"/>
                    </a:moveTo>
                    <a:lnTo>
                      <a:pt x="1760614" y="0"/>
                    </a:lnTo>
                    <a:cubicBezTo>
                      <a:pt x="1788427" y="0"/>
                      <a:pt x="1810974" y="22547"/>
                      <a:pt x="1810974" y="50360"/>
                    </a:cubicBezTo>
                    <a:lnTo>
                      <a:pt x="1810974" y="50360"/>
                    </a:lnTo>
                    <a:cubicBezTo>
                      <a:pt x="1810974" y="78173"/>
                      <a:pt x="1788427" y="100720"/>
                      <a:pt x="1760614" y="100720"/>
                    </a:cubicBezTo>
                    <a:lnTo>
                      <a:pt x="50360" y="100720"/>
                    </a:lnTo>
                    <a:cubicBezTo>
                      <a:pt x="22547" y="100720"/>
                      <a:pt x="0" y="78173"/>
                      <a:pt x="0" y="50360"/>
                    </a:cubicBezTo>
                    <a:lnTo>
                      <a:pt x="0" y="50360"/>
                    </a:lnTo>
                    <a:cubicBezTo>
                      <a:pt x="0" y="22547"/>
                      <a:pt x="22547" y="0"/>
                      <a:pt x="5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8"/>
              <p:cNvSpPr txBox="1"/>
              <p:nvPr/>
            </p:nvSpPr>
            <p:spPr>
              <a:xfrm>
                <a:off x="0" y="-47625"/>
                <a:ext cx="18111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8"/>
            <p:cNvGrpSpPr/>
            <p:nvPr/>
          </p:nvGrpSpPr>
          <p:grpSpPr>
            <a:xfrm>
              <a:off x="12975497" y="342312"/>
              <a:ext cx="181580" cy="181580"/>
              <a:chOff x="0" y="0"/>
              <a:chExt cx="812800" cy="812800"/>
            </a:xfrm>
          </p:grpSpPr>
          <p:sp>
            <p:nvSpPr>
              <p:cNvPr id="148" name="Google Shape;148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0" name="Google Shape;150;p8"/>
            <p:cNvSpPr txBox="1"/>
            <p:nvPr/>
          </p:nvSpPr>
          <p:spPr>
            <a:xfrm>
              <a:off x="13288781" y="241754"/>
              <a:ext cx="8290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36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                       MANAGEMENT               CONTACT US</a:t>
              </a:r>
              <a:endParaRPr/>
            </a:p>
          </p:txBody>
        </p:sp>
        <p:grpSp>
          <p:nvGrpSpPr>
            <p:cNvPr id="151" name="Google Shape;151;p8"/>
            <p:cNvGrpSpPr/>
            <p:nvPr/>
          </p:nvGrpSpPr>
          <p:grpSpPr>
            <a:xfrm>
              <a:off x="19149581" y="342312"/>
              <a:ext cx="181580" cy="181580"/>
              <a:chOff x="0" y="0"/>
              <a:chExt cx="812800" cy="812800"/>
            </a:xfrm>
          </p:grpSpPr>
          <p:sp>
            <p:nvSpPr>
              <p:cNvPr id="152" name="Google Shape;152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15808809" y="342312"/>
              <a:ext cx="181580" cy="181580"/>
              <a:chOff x="0" y="0"/>
              <a:chExt cx="812800" cy="8128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7" name="Google Shape;157;p8"/>
            <p:cNvSpPr txBox="1"/>
            <p:nvPr/>
          </p:nvSpPr>
          <p:spPr>
            <a:xfrm>
              <a:off x="939879" y="261724"/>
              <a:ext cx="23043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7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4" u="none" cap="none" strike="noStrike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LOGO HERE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/>
          <p:nvPr/>
        </p:nvSpPr>
        <p:spPr>
          <a:xfrm rot="-205586">
            <a:off x="-3815654" y="2602937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D9D9D9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"/>
          <p:cNvSpPr/>
          <p:nvPr/>
        </p:nvSpPr>
        <p:spPr>
          <a:xfrm rot="-205586">
            <a:off x="9763187" y="-2903524"/>
            <a:ext cx="11881923" cy="9931883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FC571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"/>
          <p:cNvSpPr txBox="1"/>
          <p:nvPr>
            <p:ph type="title"/>
          </p:nvPr>
        </p:nvSpPr>
        <p:spPr>
          <a:xfrm>
            <a:off x="917450" y="2841250"/>
            <a:ext cx="14577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9pPr>
          </a:lstStyle>
          <a:p/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9736275" y="4768100"/>
            <a:ext cx="6508200" cy="3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indent="-330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2pPr>
            <a:lvl3pPr indent="-330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163" name="Google Shape;163;p9"/>
          <p:cNvSpPr txBox="1"/>
          <p:nvPr>
            <p:ph idx="2" type="body"/>
          </p:nvPr>
        </p:nvSpPr>
        <p:spPr>
          <a:xfrm>
            <a:off x="2452725" y="4768100"/>
            <a:ext cx="6593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9pPr>
          </a:lstStyle>
          <a:p/>
        </p:txBody>
      </p:sp>
      <p:grpSp>
        <p:nvGrpSpPr>
          <p:cNvPr id="164" name="Google Shape;164;p9"/>
          <p:cNvGrpSpPr/>
          <p:nvPr/>
        </p:nvGrpSpPr>
        <p:grpSpPr>
          <a:xfrm>
            <a:off x="1131635" y="693404"/>
            <a:ext cx="16354795" cy="697233"/>
            <a:chOff x="0" y="-62468"/>
            <a:chExt cx="21806393" cy="929644"/>
          </a:xfrm>
        </p:grpSpPr>
        <p:grpSp>
          <p:nvGrpSpPr>
            <p:cNvPr id="165" name="Google Shape;165;p9"/>
            <p:cNvGrpSpPr/>
            <p:nvPr/>
          </p:nvGrpSpPr>
          <p:grpSpPr>
            <a:xfrm>
              <a:off x="0" y="0"/>
              <a:ext cx="745230" cy="867176"/>
              <a:chOff x="0" y="0"/>
              <a:chExt cx="698500" cy="812800"/>
            </a:xfrm>
          </p:grpSpPr>
          <p:sp>
            <p:nvSpPr>
              <p:cNvPr id="166" name="Google Shape;166;p9"/>
              <p:cNvSpPr/>
              <p:nvPr/>
            </p:nvSpPr>
            <p:spPr>
              <a:xfrm>
                <a:off x="0" y="0"/>
                <a:ext cx="698500" cy="812800"/>
              </a:xfrm>
              <a:custGeom>
                <a:rect b="b" l="l" r="r" t="t"/>
                <a:pathLst>
                  <a:path extrusionOk="0"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</p:sp>
          <p:sp>
            <p:nvSpPr>
              <p:cNvPr id="167" name="Google Shape;167;p9"/>
              <p:cNvSpPr txBox="1"/>
              <p:nvPr/>
            </p:nvSpPr>
            <p:spPr>
              <a:xfrm>
                <a:off x="0" y="92075"/>
                <a:ext cx="698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8" name="Google Shape;168;p9"/>
            <p:cNvSpPr/>
            <p:nvPr/>
          </p:nvSpPr>
          <p:spPr>
            <a:xfrm>
              <a:off x="71694" y="132667"/>
              <a:ext cx="601830" cy="601830"/>
            </a:xfrm>
            <a:custGeom>
              <a:rect b="b" l="l" r="r" t="t"/>
              <a:pathLst>
                <a:path extrusionOk="0" h="601830" w="601830">
                  <a:moveTo>
                    <a:pt x="0" y="0"/>
                  </a:moveTo>
                  <a:lnTo>
                    <a:pt x="601831" y="0"/>
                  </a:lnTo>
                  <a:lnTo>
                    <a:pt x="601831" y="601830"/>
                  </a:lnTo>
                  <a:lnTo>
                    <a:pt x="0" y="6018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69" name="Google Shape;169;p9"/>
            <p:cNvGrpSpPr/>
            <p:nvPr/>
          </p:nvGrpSpPr>
          <p:grpSpPr>
            <a:xfrm>
              <a:off x="12637699" y="-62468"/>
              <a:ext cx="9168694" cy="750997"/>
              <a:chOff x="0" y="-47625"/>
              <a:chExt cx="1811100" cy="148345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0" y="0"/>
                <a:ext cx="1810974" cy="100720"/>
              </a:xfrm>
              <a:custGeom>
                <a:rect b="b" l="l" r="r" t="t"/>
                <a:pathLst>
                  <a:path extrusionOk="0" h="100720" w="1810974">
                    <a:moveTo>
                      <a:pt x="50360" y="0"/>
                    </a:moveTo>
                    <a:lnTo>
                      <a:pt x="1760614" y="0"/>
                    </a:lnTo>
                    <a:cubicBezTo>
                      <a:pt x="1788427" y="0"/>
                      <a:pt x="1810974" y="22547"/>
                      <a:pt x="1810974" y="50360"/>
                    </a:cubicBezTo>
                    <a:lnTo>
                      <a:pt x="1810974" y="50360"/>
                    </a:lnTo>
                    <a:cubicBezTo>
                      <a:pt x="1810974" y="78173"/>
                      <a:pt x="1788427" y="100720"/>
                      <a:pt x="1760614" y="100720"/>
                    </a:cubicBezTo>
                    <a:lnTo>
                      <a:pt x="50360" y="100720"/>
                    </a:lnTo>
                    <a:cubicBezTo>
                      <a:pt x="22547" y="100720"/>
                      <a:pt x="0" y="78173"/>
                      <a:pt x="0" y="50360"/>
                    </a:cubicBezTo>
                    <a:lnTo>
                      <a:pt x="0" y="50360"/>
                    </a:lnTo>
                    <a:cubicBezTo>
                      <a:pt x="0" y="22547"/>
                      <a:pt x="22547" y="0"/>
                      <a:pt x="5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9"/>
              <p:cNvSpPr txBox="1"/>
              <p:nvPr/>
            </p:nvSpPr>
            <p:spPr>
              <a:xfrm>
                <a:off x="0" y="-47625"/>
                <a:ext cx="18111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12975497" y="342312"/>
              <a:ext cx="181580" cy="181580"/>
              <a:chOff x="0" y="0"/>
              <a:chExt cx="812800" cy="812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Google Shape;175;p9"/>
            <p:cNvSpPr txBox="1"/>
            <p:nvPr/>
          </p:nvSpPr>
          <p:spPr>
            <a:xfrm>
              <a:off x="13288781" y="241754"/>
              <a:ext cx="8290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36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                       MANAGEMENT               CONTACT US</a:t>
              </a:r>
              <a:endParaRPr/>
            </a:p>
          </p:txBody>
        </p:sp>
        <p:grpSp>
          <p:nvGrpSpPr>
            <p:cNvPr id="176" name="Google Shape;176;p9"/>
            <p:cNvGrpSpPr/>
            <p:nvPr/>
          </p:nvGrpSpPr>
          <p:grpSpPr>
            <a:xfrm>
              <a:off x="19149581" y="342312"/>
              <a:ext cx="181580" cy="181580"/>
              <a:chOff x="0" y="0"/>
              <a:chExt cx="812800" cy="812800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9"/>
            <p:cNvGrpSpPr/>
            <p:nvPr/>
          </p:nvGrpSpPr>
          <p:grpSpPr>
            <a:xfrm>
              <a:off x="15808809" y="342312"/>
              <a:ext cx="181580" cy="181580"/>
              <a:chOff x="0" y="0"/>
              <a:chExt cx="812800" cy="812800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2" name="Google Shape;182;p9"/>
            <p:cNvSpPr txBox="1"/>
            <p:nvPr/>
          </p:nvSpPr>
          <p:spPr>
            <a:xfrm>
              <a:off x="939879" y="261724"/>
              <a:ext cx="23043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7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4" u="none" cap="none" strike="noStrike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LOGO HERE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/>
          <p:nvPr/>
        </p:nvSpPr>
        <p:spPr>
          <a:xfrm rot="-204728">
            <a:off x="2336271" y="-8225446"/>
            <a:ext cx="11931669" cy="9973464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F8B978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 rot="-204728">
            <a:off x="-4171511" y="1053860"/>
            <a:ext cx="11931669" cy="9973464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A6A6A6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/>
          <p:nvPr/>
        </p:nvSpPr>
        <p:spPr>
          <a:xfrm rot="-204728">
            <a:off x="8591150" y="894480"/>
            <a:ext cx="11931669" cy="9973464"/>
          </a:xfrm>
          <a:custGeom>
            <a:rect b="b" l="l" r="r" t="t"/>
            <a:pathLst>
              <a:path extrusionOk="0" h="4165600" w="4983480">
                <a:moveTo>
                  <a:pt x="4537710" y="1230630"/>
                </a:moveTo>
                <a:cubicBezTo>
                  <a:pt x="4786630" y="1244600"/>
                  <a:pt x="4983480" y="1416050"/>
                  <a:pt x="4980940" y="1680210"/>
                </a:cubicBezTo>
                <a:cubicBezTo>
                  <a:pt x="4978400" y="1931670"/>
                  <a:pt x="4773930" y="2134870"/>
                  <a:pt x="4521200" y="2134870"/>
                </a:cubicBezTo>
                <a:cubicBezTo>
                  <a:pt x="4309110" y="2160270"/>
                  <a:pt x="3896360" y="2302510"/>
                  <a:pt x="4067810" y="2602230"/>
                </a:cubicBezTo>
                <a:cubicBezTo>
                  <a:pt x="4150360" y="2747010"/>
                  <a:pt x="4258310" y="2820670"/>
                  <a:pt x="4262120" y="3002280"/>
                </a:cubicBezTo>
                <a:cubicBezTo>
                  <a:pt x="4268470" y="3300730"/>
                  <a:pt x="3977640" y="3577590"/>
                  <a:pt x="3675380" y="3503930"/>
                </a:cubicBezTo>
                <a:cubicBezTo>
                  <a:pt x="3590290" y="3483610"/>
                  <a:pt x="3510280" y="3441700"/>
                  <a:pt x="3430270" y="3408680"/>
                </a:cubicBezTo>
                <a:cubicBezTo>
                  <a:pt x="3075940" y="3260090"/>
                  <a:pt x="2683510" y="3318510"/>
                  <a:pt x="2367280" y="3531870"/>
                </a:cubicBezTo>
                <a:cubicBezTo>
                  <a:pt x="2100580" y="3710940"/>
                  <a:pt x="1905000" y="3990340"/>
                  <a:pt x="1581150" y="4075430"/>
                </a:cubicBezTo>
                <a:cubicBezTo>
                  <a:pt x="1236980" y="4165600"/>
                  <a:pt x="855980" y="4089400"/>
                  <a:pt x="582930" y="3858260"/>
                </a:cubicBezTo>
                <a:cubicBezTo>
                  <a:pt x="349250" y="3657600"/>
                  <a:pt x="199390" y="3355340"/>
                  <a:pt x="201930" y="3048000"/>
                </a:cubicBezTo>
                <a:cubicBezTo>
                  <a:pt x="204470" y="2724150"/>
                  <a:pt x="365760" y="2429510"/>
                  <a:pt x="425450" y="2115820"/>
                </a:cubicBezTo>
                <a:cubicBezTo>
                  <a:pt x="459740" y="1931670"/>
                  <a:pt x="459740" y="1732280"/>
                  <a:pt x="393700" y="1554480"/>
                </a:cubicBezTo>
                <a:cubicBezTo>
                  <a:pt x="326390" y="1377950"/>
                  <a:pt x="177800" y="1267460"/>
                  <a:pt x="90170" y="1104900"/>
                </a:cubicBezTo>
                <a:cubicBezTo>
                  <a:pt x="33020" y="999490"/>
                  <a:pt x="0" y="877570"/>
                  <a:pt x="0" y="749300"/>
                </a:cubicBezTo>
                <a:cubicBezTo>
                  <a:pt x="0" y="335280"/>
                  <a:pt x="335280" y="0"/>
                  <a:pt x="749300" y="0"/>
                </a:cubicBezTo>
                <a:cubicBezTo>
                  <a:pt x="866140" y="0"/>
                  <a:pt x="982980" y="27940"/>
                  <a:pt x="1087120" y="80010"/>
                </a:cubicBezTo>
                <a:cubicBezTo>
                  <a:pt x="1272540" y="173990"/>
                  <a:pt x="1386840" y="354330"/>
                  <a:pt x="1570990" y="452120"/>
                </a:cubicBezTo>
                <a:cubicBezTo>
                  <a:pt x="1879600" y="615950"/>
                  <a:pt x="2148840" y="523240"/>
                  <a:pt x="2468880" y="466090"/>
                </a:cubicBezTo>
                <a:cubicBezTo>
                  <a:pt x="2672080" y="429260"/>
                  <a:pt x="2931160" y="431800"/>
                  <a:pt x="3117850" y="532130"/>
                </a:cubicBezTo>
                <a:cubicBezTo>
                  <a:pt x="3272790" y="614680"/>
                  <a:pt x="3361690" y="786130"/>
                  <a:pt x="3441700" y="934720"/>
                </a:cubicBezTo>
                <a:cubicBezTo>
                  <a:pt x="3662680" y="1341120"/>
                  <a:pt x="4132580" y="1210310"/>
                  <a:pt x="4523740" y="1229360"/>
                </a:cubicBezTo>
                <a:cubicBezTo>
                  <a:pt x="4530090" y="1229360"/>
                  <a:pt x="4533900" y="1230630"/>
                  <a:pt x="4537710" y="1230630"/>
                </a:cubicBezTo>
                <a:close/>
              </a:path>
            </a:pathLst>
          </a:custGeom>
          <a:solidFill>
            <a:srgbClr val="A6A6A6">
              <a:alpha val="117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1055428" y="3555075"/>
            <a:ext cx="15171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9pPr>
          </a:lstStyle>
          <a:p/>
        </p:txBody>
      </p:sp>
      <p:sp>
        <p:nvSpPr>
          <p:cNvPr id="188" name="Google Shape;188;p10"/>
          <p:cNvSpPr/>
          <p:nvPr>
            <p:ph idx="2" type="pic"/>
          </p:nvPr>
        </p:nvSpPr>
        <p:spPr>
          <a:xfrm>
            <a:off x="10402463" y="52129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10"/>
          <p:cNvSpPr txBox="1"/>
          <p:nvPr>
            <p:ph idx="1" type="body"/>
          </p:nvPr>
        </p:nvSpPr>
        <p:spPr>
          <a:xfrm>
            <a:off x="2379763" y="58873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9pPr>
          </a:lstStyle>
          <a:p/>
        </p:txBody>
      </p:sp>
      <p:grpSp>
        <p:nvGrpSpPr>
          <p:cNvPr id="190" name="Google Shape;190;p10"/>
          <p:cNvGrpSpPr/>
          <p:nvPr/>
        </p:nvGrpSpPr>
        <p:grpSpPr>
          <a:xfrm>
            <a:off x="1131635" y="693404"/>
            <a:ext cx="16354795" cy="697233"/>
            <a:chOff x="0" y="-62468"/>
            <a:chExt cx="21806393" cy="929644"/>
          </a:xfrm>
        </p:grpSpPr>
        <p:grpSp>
          <p:nvGrpSpPr>
            <p:cNvPr id="191" name="Google Shape;191;p10"/>
            <p:cNvGrpSpPr/>
            <p:nvPr/>
          </p:nvGrpSpPr>
          <p:grpSpPr>
            <a:xfrm>
              <a:off x="0" y="0"/>
              <a:ext cx="745230" cy="867176"/>
              <a:chOff x="0" y="0"/>
              <a:chExt cx="698500" cy="812800"/>
            </a:xfrm>
          </p:grpSpPr>
          <p:sp>
            <p:nvSpPr>
              <p:cNvPr id="192" name="Google Shape;192;p10"/>
              <p:cNvSpPr/>
              <p:nvPr/>
            </p:nvSpPr>
            <p:spPr>
              <a:xfrm>
                <a:off x="0" y="0"/>
                <a:ext cx="698500" cy="812800"/>
              </a:xfrm>
              <a:custGeom>
                <a:rect b="b" l="l" r="r" t="t"/>
                <a:pathLst>
                  <a:path extrusionOk="0"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</p:sp>
          <p:sp>
            <p:nvSpPr>
              <p:cNvPr id="193" name="Google Shape;193;p10"/>
              <p:cNvSpPr txBox="1"/>
              <p:nvPr/>
            </p:nvSpPr>
            <p:spPr>
              <a:xfrm>
                <a:off x="0" y="92075"/>
                <a:ext cx="698400" cy="58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" name="Google Shape;194;p10"/>
            <p:cNvSpPr/>
            <p:nvPr/>
          </p:nvSpPr>
          <p:spPr>
            <a:xfrm>
              <a:off x="71694" y="132667"/>
              <a:ext cx="601830" cy="601830"/>
            </a:xfrm>
            <a:custGeom>
              <a:rect b="b" l="l" r="r" t="t"/>
              <a:pathLst>
                <a:path extrusionOk="0" h="601830" w="601830">
                  <a:moveTo>
                    <a:pt x="0" y="0"/>
                  </a:moveTo>
                  <a:lnTo>
                    <a:pt x="601831" y="0"/>
                  </a:lnTo>
                  <a:lnTo>
                    <a:pt x="601831" y="601830"/>
                  </a:lnTo>
                  <a:lnTo>
                    <a:pt x="0" y="60183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grpSp>
          <p:nvGrpSpPr>
            <p:cNvPr id="195" name="Google Shape;195;p10"/>
            <p:cNvGrpSpPr/>
            <p:nvPr/>
          </p:nvGrpSpPr>
          <p:grpSpPr>
            <a:xfrm>
              <a:off x="12637699" y="-62468"/>
              <a:ext cx="9168694" cy="750997"/>
              <a:chOff x="0" y="-47625"/>
              <a:chExt cx="1811100" cy="148345"/>
            </a:xfrm>
          </p:grpSpPr>
          <p:sp>
            <p:nvSpPr>
              <p:cNvPr id="196" name="Google Shape;196;p10"/>
              <p:cNvSpPr/>
              <p:nvPr/>
            </p:nvSpPr>
            <p:spPr>
              <a:xfrm>
                <a:off x="0" y="0"/>
                <a:ext cx="1810974" cy="100720"/>
              </a:xfrm>
              <a:custGeom>
                <a:rect b="b" l="l" r="r" t="t"/>
                <a:pathLst>
                  <a:path extrusionOk="0" h="100720" w="1810974">
                    <a:moveTo>
                      <a:pt x="50360" y="0"/>
                    </a:moveTo>
                    <a:lnTo>
                      <a:pt x="1760614" y="0"/>
                    </a:lnTo>
                    <a:cubicBezTo>
                      <a:pt x="1788427" y="0"/>
                      <a:pt x="1810974" y="22547"/>
                      <a:pt x="1810974" y="50360"/>
                    </a:cubicBezTo>
                    <a:lnTo>
                      <a:pt x="1810974" y="50360"/>
                    </a:lnTo>
                    <a:cubicBezTo>
                      <a:pt x="1810974" y="78173"/>
                      <a:pt x="1788427" y="100720"/>
                      <a:pt x="1760614" y="100720"/>
                    </a:cubicBezTo>
                    <a:lnTo>
                      <a:pt x="50360" y="100720"/>
                    </a:lnTo>
                    <a:cubicBezTo>
                      <a:pt x="22547" y="100720"/>
                      <a:pt x="0" y="78173"/>
                      <a:pt x="0" y="50360"/>
                    </a:cubicBezTo>
                    <a:lnTo>
                      <a:pt x="0" y="50360"/>
                    </a:lnTo>
                    <a:cubicBezTo>
                      <a:pt x="0" y="22547"/>
                      <a:pt x="22547" y="0"/>
                      <a:pt x="5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0"/>
              <p:cNvSpPr txBox="1"/>
              <p:nvPr/>
            </p:nvSpPr>
            <p:spPr>
              <a:xfrm>
                <a:off x="0" y="-47625"/>
                <a:ext cx="1811100" cy="1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10"/>
            <p:cNvGrpSpPr/>
            <p:nvPr/>
          </p:nvGrpSpPr>
          <p:grpSpPr>
            <a:xfrm>
              <a:off x="12975497" y="342312"/>
              <a:ext cx="181580" cy="181580"/>
              <a:chOff x="0" y="0"/>
              <a:chExt cx="812800" cy="812800"/>
            </a:xfrm>
          </p:grpSpPr>
          <p:sp>
            <p:nvSpPr>
              <p:cNvPr id="199" name="Google Shape;199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Google Shape;201;p10"/>
            <p:cNvSpPr txBox="1"/>
            <p:nvPr/>
          </p:nvSpPr>
          <p:spPr>
            <a:xfrm>
              <a:off x="13288781" y="241754"/>
              <a:ext cx="8290800" cy="3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7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36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HOME                        MANAGEMENT               CONTACT US</a:t>
              </a:r>
              <a:endParaRPr/>
            </a:p>
          </p:txBody>
        </p:sp>
        <p:grpSp>
          <p:nvGrpSpPr>
            <p:cNvPr id="202" name="Google Shape;202;p10"/>
            <p:cNvGrpSpPr/>
            <p:nvPr/>
          </p:nvGrpSpPr>
          <p:grpSpPr>
            <a:xfrm>
              <a:off x="19149581" y="342312"/>
              <a:ext cx="181580" cy="181580"/>
              <a:chOff x="0" y="0"/>
              <a:chExt cx="812800" cy="812800"/>
            </a:xfrm>
          </p:grpSpPr>
          <p:sp>
            <p:nvSpPr>
              <p:cNvPr id="203" name="Google Shape;203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0"/>
            <p:cNvGrpSpPr/>
            <p:nvPr/>
          </p:nvGrpSpPr>
          <p:grpSpPr>
            <a:xfrm>
              <a:off x="15808809" y="342312"/>
              <a:ext cx="181580" cy="181580"/>
              <a:chOff x="0" y="0"/>
              <a:chExt cx="812800" cy="812800"/>
            </a:xfrm>
          </p:grpSpPr>
          <p:sp>
            <p:nvSpPr>
              <p:cNvPr id="206" name="Google Shape;206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C57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" name="Google Shape;208;p10"/>
            <p:cNvSpPr txBox="1"/>
            <p:nvPr/>
          </p:nvSpPr>
          <p:spPr>
            <a:xfrm>
              <a:off x="939879" y="261724"/>
              <a:ext cx="2304300" cy="32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7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4" u="none" cap="none" strike="noStrike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LOGO HERE</a:t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30475" y="1660550"/>
            <a:ext cx="132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700"/>
              <a:buFont typeface="Archivo Black"/>
              <a:buNone/>
              <a:defRPr i="0" sz="7700" u="none" cap="none" strike="noStrike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Archivo Black"/>
              <a:buNone/>
              <a:defRPr sz="7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Archivo Black"/>
              <a:buNone/>
              <a:defRPr sz="7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Archivo Black"/>
              <a:buNone/>
              <a:defRPr sz="7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Archivo Black"/>
              <a:buNone/>
              <a:defRPr sz="7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Archivo Black"/>
              <a:buNone/>
              <a:defRPr sz="7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Archivo Black"/>
              <a:buNone/>
              <a:defRPr sz="7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Archivo Black"/>
              <a:buNone/>
              <a:defRPr sz="7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700"/>
              <a:buFont typeface="Archivo Black"/>
              <a:buNone/>
              <a:defRPr sz="77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29675" y="40206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Black"/>
              <a:buChar char="•"/>
              <a:defRPr i="0" sz="16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indent="-3302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Black"/>
              <a:buChar char="–"/>
              <a:defRPr i="0" sz="16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indent="-3302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Black"/>
              <a:buChar char="•"/>
              <a:defRPr i="0" sz="16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Black"/>
              <a:buChar char="–"/>
              <a:defRPr i="0" sz="16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Black"/>
              <a:buChar char="»"/>
              <a:defRPr i="0" sz="16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Black"/>
              <a:buChar char="•"/>
              <a:defRPr i="0" sz="16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Black"/>
              <a:buChar char="•"/>
              <a:defRPr i="0" sz="16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Black"/>
              <a:buChar char="•"/>
              <a:defRPr i="0" sz="16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chivo Black"/>
              <a:buChar char="•"/>
              <a:defRPr i="0" sz="1600" u="none" cap="none" strike="noStrike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2642448" y="3297074"/>
            <a:ext cx="13063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STARBUCKS STOCK PITCH</a:t>
            </a:r>
            <a:endParaRPr/>
          </a:p>
        </p:txBody>
      </p:sp>
      <p:grpSp>
        <p:nvGrpSpPr>
          <p:cNvPr id="214" name="Google Shape;214;p11"/>
          <p:cNvGrpSpPr/>
          <p:nvPr/>
        </p:nvGrpSpPr>
        <p:grpSpPr>
          <a:xfrm>
            <a:off x="7026689" y="6244932"/>
            <a:ext cx="8679564" cy="965868"/>
            <a:chOff x="-118229" y="0"/>
            <a:chExt cx="11572752" cy="1287824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0" y="0"/>
              <a:ext cx="11454524" cy="1287824"/>
              <a:chOff x="0" y="0"/>
              <a:chExt cx="3012842" cy="338732"/>
            </a:xfrm>
          </p:grpSpPr>
          <p:sp>
            <p:nvSpPr>
              <p:cNvPr id="216" name="Google Shape;216;p11"/>
              <p:cNvSpPr/>
              <p:nvPr/>
            </p:nvSpPr>
            <p:spPr>
              <a:xfrm>
                <a:off x="0" y="0"/>
                <a:ext cx="1423009" cy="244762"/>
              </a:xfrm>
              <a:custGeom>
                <a:rect b="b" l="l" r="r" t="t"/>
                <a:pathLst>
                  <a:path extrusionOk="0" h="244762" w="1423009">
                    <a:moveTo>
                      <a:pt x="97309" y="0"/>
                    </a:moveTo>
                    <a:lnTo>
                      <a:pt x="1325700" y="0"/>
                    </a:lnTo>
                    <a:cubicBezTo>
                      <a:pt x="1351508" y="0"/>
                      <a:pt x="1376259" y="10252"/>
                      <a:pt x="1394508" y="28501"/>
                    </a:cubicBezTo>
                    <a:cubicBezTo>
                      <a:pt x="1412757" y="46750"/>
                      <a:pt x="1423009" y="71501"/>
                      <a:pt x="1423009" y="97309"/>
                    </a:cubicBezTo>
                    <a:lnTo>
                      <a:pt x="1423009" y="147453"/>
                    </a:lnTo>
                    <a:cubicBezTo>
                      <a:pt x="1423009" y="173261"/>
                      <a:pt x="1412757" y="198012"/>
                      <a:pt x="1394508" y="216261"/>
                    </a:cubicBezTo>
                    <a:cubicBezTo>
                      <a:pt x="1376259" y="234510"/>
                      <a:pt x="1351508" y="244762"/>
                      <a:pt x="1325700" y="244762"/>
                    </a:cubicBezTo>
                    <a:lnTo>
                      <a:pt x="97309" y="244762"/>
                    </a:lnTo>
                    <a:cubicBezTo>
                      <a:pt x="71501" y="244762"/>
                      <a:pt x="46750" y="234510"/>
                      <a:pt x="28501" y="216261"/>
                    </a:cubicBezTo>
                    <a:cubicBezTo>
                      <a:pt x="10252" y="198012"/>
                      <a:pt x="0" y="173261"/>
                      <a:pt x="0" y="147453"/>
                    </a:cubicBezTo>
                    <a:lnTo>
                      <a:pt x="0" y="97309"/>
                    </a:lnTo>
                    <a:cubicBezTo>
                      <a:pt x="0" y="71501"/>
                      <a:pt x="10252" y="46750"/>
                      <a:pt x="28501" y="28501"/>
                    </a:cubicBezTo>
                    <a:cubicBezTo>
                      <a:pt x="46750" y="10252"/>
                      <a:pt x="71501" y="0"/>
                      <a:pt x="97309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 txBox="1"/>
              <p:nvPr/>
            </p:nvSpPr>
            <p:spPr>
              <a:xfrm>
                <a:off x="1589942" y="46232"/>
                <a:ext cx="14229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8" name="Google Shape;218;p11"/>
            <p:cNvSpPr txBox="1"/>
            <p:nvPr/>
          </p:nvSpPr>
          <p:spPr>
            <a:xfrm>
              <a:off x="-118229" y="140990"/>
              <a:ext cx="56466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6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THE CASH COWS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/>
        </p:nvSpPr>
        <p:spPr>
          <a:xfrm>
            <a:off x="6920850" y="699900"/>
            <a:ext cx="46956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Timeline</a:t>
            </a:r>
            <a:endParaRPr sz="6000">
              <a:solidFill>
                <a:srgbClr val="FFC57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4329925" y="4496225"/>
            <a:ext cx="1188600" cy="73800"/>
          </a:xfrm>
          <a:prstGeom prst="roundRect">
            <a:avLst>
              <a:gd fmla="val 50000" name="adj"/>
            </a:avLst>
          </a:prstGeom>
          <a:solidFill>
            <a:srgbClr val="FFC571"/>
          </a:solidFill>
          <a:ln cap="flat" cmpd="sng" w="9525">
            <a:solidFill>
              <a:srgbClr val="FFC5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C571"/>
              </a:solidFill>
            </a:endParaRPr>
          </a:p>
        </p:txBody>
      </p:sp>
      <p:grpSp>
        <p:nvGrpSpPr>
          <p:cNvPr id="225" name="Google Shape;225;p12"/>
          <p:cNvGrpSpPr/>
          <p:nvPr/>
        </p:nvGrpSpPr>
        <p:grpSpPr>
          <a:xfrm>
            <a:off x="1188976" y="3914300"/>
            <a:ext cx="3418200" cy="2300350"/>
            <a:chOff x="594488" y="1957150"/>
            <a:chExt cx="1709100" cy="1150175"/>
          </a:xfrm>
        </p:grpSpPr>
        <p:sp>
          <p:nvSpPr>
            <p:cNvPr id="226" name="Google Shape;226;p12"/>
            <p:cNvSpPr/>
            <p:nvPr/>
          </p:nvSpPr>
          <p:spPr>
            <a:xfrm>
              <a:off x="1151886" y="1957150"/>
              <a:ext cx="594300" cy="594300"/>
            </a:xfrm>
            <a:prstGeom prst="ellipse">
              <a:avLst/>
            </a:prstGeom>
            <a:solidFill>
              <a:srgbClr val="FFC571"/>
            </a:solidFill>
            <a:ln cap="flat" cmpd="sng" w="38100">
              <a:solidFill>
                <a:srgbClr val="FFC5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C571"/>
                </a:solidFill>
              </a:endParaRPr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594488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C571"/>
                  </a:solidFill>
                  <a:latin typeface="Roboto"/>
                  <a:ea typeface="Roboto"/>
                  <a:cs typeface="Roboto"/>
                  <a:sym typeface="Roboto"/>
                </a:rPr>
                <a:t>About Starbucks</a:t>
              </a:r>
              <a:endParaRPr b="1" sz="3000">
                <a:solidFill>
                  <a:srgbClr val="FFC57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8" name="Google Shape;228;p12"/>
          <p:cNvGrpSpPr/>
          <p:nvPr/>
        </p:nvGrpSpPr>
        <p:grpSpPr>
          <a:xfrm>
            <a:off x="9562827" y="3914300"/>
            <a:ext cx="3418200" cy="2300350"/>
            <a:chOff x="4781413" y="1957150"/>
            <a:chExt cx="1709100" cy="1150175"/>
          </a:xfrm>
        </p:grpSpPr>
        <p:sp>
          <p:nvSpPr>
            <p:cNvPr id="229" name="Google Shape;229;p12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solidFill>
              <a:srgbClr val="FFC571"/>
            </a:solidFill>
            <a:ln cap="flat" cmpd="sng" w="38100">
              <a:solidFill>
                <a:srgbClr val="FFC5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C571"/>
                </a:solidFill>
              </a:endParaRPr>
            </a:p>
          </p:txBody>
        </p:sp>
        <p:sp>
          <p:nvSpPr>
            <p:cNvPr id="230" name="Google Shape;230;p12"/>
            <p:cNvSpPr txBox="1"/>
            <p:nvPr/>
          </p:nvSpPr>
          <p:spPr>
            <a:xfrm>
              <a:off x="4781413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C571"/>
                  </a:solidFill>
                  <a:latin typeface="Roboto"/>
                  <a:ea typeface="Roboto"/>
                  <a:cs typeface="Roboto"/>
                  <a:sym typeface="Roboto"/>
                </a:rPr>
                <a:t>Recent</a:t>
              </a:r>
              <a:r>
                <a:rPr b="1" lang="en-US" sz="3000">
                  <a:solidFill>
                    <a:srgbClr val="FFC571"/>
                  </a:solidFill>
                  <a:latin typeface="Roboto"/>
                  <a:ea typeface="Roboto"/>
                  <a:cs typeface="Roboto"/>
                  <a:sym typeface="Roboto"/>
                </a:rPr>
                <a:t> Trends</a:t>
              </a:r>
              <a:endParaRPr b="1" sz="3000">
                <a:solidFill>
                  <a:srgbClr val="FFC57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1" name="Google Shape;231;p12"/>
          <p:cNvGrpSpPr/>
          <p:nvPr/>
        </p:nvGrpSpPr>
        <p:grpSpPr>
          <a:xfrm>
            <a:off x="13726776" y="3914300"/>
            <a:ext cx="3418200" cy="2300350"/>
            <a:chOff x="6863388" y="1957150"/>
            <a:chExt cx="1709100" cy="1150175"/>
          </a:xfrm>
        </p:grpSpPr>
        <p:sp>
          <p:nvSpPr>
            <p:cNvPr id="232" name="Google Shape;232;p12"/>
            <p:cNvSpPr/>
            <p:nvPr/>
          </p:nvSpPr>
          <p:spPr>
            <a:xfrm>
              <a:off x="7420786" y="1957150"/>
              <a:ext cx="594300" cy="594300"/>
            </a:xfrm>
            <a:prstGeom prst="ellipse">
              <a:avLst/>
            </a:prstGeom>
            <a:solidFill>
              <a:srgbClr val="FFC571"/>
            </a:solidFill>
            <a:ln cap="flat" cmpd="sng" w="38100">
              <a:solidFill>
                <a:srgbClr val="FFC5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C571"/>
                </a:solidFill>
              </a:endParaRPr>
            </a:p>
          </p:txBody>
        </p:sp>
        <p:sp>
          <p:nvSpPr>
            <p:cNvPr id="233" name="Google Shape;233;p12"/>
            <p:cNvSpPr txBox="1"/>
            <p:nvPr/>
          </p:nvSpPr>
          <p:spPr>
            <a:xfrm>
              <a:off x="6863388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C571"/>
                  </a:solidFill>
                  <a:latin typeface="Roboto"/>
                  <a:ea typeface="Roboto"/>
                  <a:cs typeface="Roboto"/>
                  <a:sym typeface="Roboto"/>
                </a:rPr>
                <a:t>Indications</a:t>
              </a:r>
              <a:endParaRPr b="1" sz="3000">
                <a:solidFill>
                  <a:srgbClr val="FFC57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34" name="Google Shape;234;p12"/>
          <p:cNvSpPr/>
          <p:nvPr/>
        </p:nvSpPr>
        <p:spPr>
          <a:xfrm>
            <a:off x="8674350" y="4496225"/>
            <a:ext cx="1188600" cy="73800"/>
          </a:xfrm>
          <a:prstGeom prst="roundRect">
            <a:avLst>
              <a:gd fmla="val 50000" name="adj"/>
            </a:avLst>
          </a:prstGeom>
          <a:solidFill>
            <a:srgbClr val="FFC571"/>
          </a:solidFill>
          <a:ln cap="flat" cmpd="sng" w="9525">
            <a:solidFill>
              <a:srgbClr val="FFC5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C571"/>
              </a:solidFill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12838300" y="4496225"/>
            <a:ext cx="1188600" cy="73800"/>
          </a:xfrm>
          <a:prstGeom prst="roundRect">
            <a:avLst>
              <a:gd fmla="val 50000" name="adj"/>
            </a:avLst>
          </a:prstGeom>
          <a:solidFill>
            <a:srgbClr val="FFC571"/>
          </a:solidFill>
          <a:ln cap="flat" cmpd="sng" w="9525">
            <a:solidFill>
              <a:srgbClr val="FFC5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C571"/>
              </a:solidFill>
            </a:endParaRPr>
          </a:p>
        </p:txBody>
      </p:sp>
      <p:grpSp>
        <p:nvGrpSpPr>
          <p:cNvPr id="236" name="Google Shape;236;p12"/>
          <p:cNvGrpSpPr/>
          <p:nvPr/>
        </p:nvGrpSpPr>
        <p:grpSpPr>
          <a:xfrm>
            <a:off x="5398851" y="3914300"/>
            <a:ext cx="3418200" cy="2300350"/>
            <a:chOff x="2699425" y="1957150"/>
            <a:chExt cx="1709100" cy="1150175"/>
          </a:xfrm>
        </p:grpSpPr>
        <p:sp>
          <p:nvSpPr>
            <p:cNvPr id="237" name="Google Shape;237;p12"/>
            <p:cNvSpPr/>
            <p:nvPr/>
          </p:nvSpPr>
          <p:spPr>
            <a:xfrm>
              <a:off x="3256823" y="1957150"/>
              <a:ext cx="594300" cy="594300"/>
            </a:xfrm>
            <a:prstGeom prst="ellipse">
              <a:avLst/>
            </a:prstGeom>
            <a:solidFill>
              <a:srgbClr val="FFC571"/>
            </a:solidFill>
            <a:ln cap="flat" cmpd="sng" w="38100">
              <a:solidFill>
                <a:srgbClr val="FFC5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FFC571"/>
                </a:solidFill>
              </a:endParaRPr>
            </a:p>
          </p:txBody>
        </p:sp>
        <p:sp>
          <p:nvSpPr>
            <p:cNvPr id="238" name="Google Shape;238;p12"/>
            <p:cNvSpPr txBox="1"/>
            <p:nvPr/>
          </p:nvSpPr>
          <p:spPr>
            <a:xfrm>
              <a:off x="2699425" y="2660925"/>
              <a:ext cx="1709100" cy="4464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rgbClr val="FFC571"/>
                  </a:solidFill>
                  <a:latin typeface="Roboto"/>
                  <a:ea typeface="Roboto"/>
                  <a:cs typeface="Roboto"/>
                  <a:sym typeface="Roboto"/>
                </a:rPr>
                <a:t>Statistics</a:t>
              </a:r>
              <a:endParaRPr b="1" sz="3000">
                <a:solidFill>
                  <a:srgbClr val="FFC57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13"/>
          <p:cNvGrpSpPr/>
          <p:nvPr/>
        </p:nvGrpSpPr>
        <p:grpSpPr>
          <a:xfrm>
            <a:off x="1527176" y="2370624"/>
            <a:ext cx="1337088" cy="1540209"/>
            <a:chOff x="0" y="-47625"/>
            <a:chExt cx="357300" cy="404828"/>
          </a:xfrm>
        </p:grpSpPr>
        <p:sp>
          <p:nvSpPr>
            <p:cNvPr id="244" name="Google Shape;244;p13"/>
            <p:cNvSpPr/>
            <p:nvPr/>
          </p:nvSpPr>
          <p:spPr>
            <a:xfrm>
              <a:off x="0" y="0"/>
              <a:ext cx="357203" cy="357203"/>
            </a:xfrm>
            <a:custGeom>
              <a:rect b="b" l="l" r="r" t="t"/>
              <a:pathLst>
                <a:path extrusionOk="0" h="357203" w="357203">
                  <a:moveTo>
                    <a:pt x="165541" y="0"/>
                  </a:moveTo>
                  <a:lnTo>
                    <a:pt x="191662" y="0"/>
                  </a:lnTo>
                  <a:cubicBezTo>
                    <a:pt x="283088" y="0"/>
                    <a:pt x="357203" y="74115"/>
                    <a:pt x="357203" y="165541"/>
                  </a:cubicBezTo>
                  <a:lnTo>
                    <a:pt x="357203" y="191662"/>
                  </a:lnTo>
                  <a:cubicBezTo>
                    <a:pt x="357203" y="283088"/>
                    <a:pt x="283088" y="357203"/>
                    <a:pt x="191662" y="357203"/>
                  </a:cubicBezTo>
                  <a:lnTo>
                    <a:pt x="165541" y="357203"/>
                  </a:lnTo>
                  <a:cubicBezTo>
                    <a:pt x="74115" y="357203"/>
                    <a:pt x="0" y="283088"/>
                    <a:pt x="0" y="191662"/>
                  </a:cubicBezTo>
                  <a:lnTo>
                    <a:pt x="0" y="165541"/>
                  </a:lnTo>
                  <a:cubicBezTo>
                    <a:pt x="0" y="74115"/>
                    <a:pt x="74115" y="0"/>
                    <a:pt x="165541" y="0"/>
                  </a:cubicBezTo>
                  <a:close/>
                </a:path>
              </a:pathLst>
            </a:custGeom>
            <a:solidFill>
              <a:srgbClr val="FFC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 txBox="1"/>
            <p:nvPr/>
          </p:nvSpPr>
          <p:spPr>
            <a:xfrm>
              <a:off x="0" y="-47625"/>
              <a:ext cx="357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3"/>
          <p:cNvGrpSpPr/>
          <p:nvPr/>
        </p:nvGrpSpPr>
        <p:grpSpPr>
          <a:xfrm>
            <a:off x="1526975" y="4686698"/>
            <a:ext cx="1414122" cy="1462383"/>
            <a:chOff x="0" y="-241349"/>
            <a:chExt cx="357300" cy="404700"/>
          </a:xfrm>
        </p:grpSpPr>
        <p:sp>
          <p:nvSpPr>
            <p:cNvPr id="247" name="Google Shape;247;p13"/>
            <p:cNvSpPr/>
            <p:nvPr/>
          </p:nvSpPr>
          <p:spPr>
            <a:xfrm>
              <a:off x="0" y="-217599"/>
              <a:ext cx="357203" cy="357203"/>
            </a:xfrm>
            <a:custGeom>
              <a:rect b="b" l="l" r="r" t="t"/>
              <a:pathLst>
                <a:path extrusionOk="0" h="357203" w="357203">
                  <a:moveTo>
                    <a:pt x="171249" y="0"/>
                  </a:moveTo>
                  <a:lnTo>
                    <a:pt x="185954" y="0"/>
                  </a:lnTo>
                  <a:cubicBezTo>
                    <a:pt x="280532" y="0"/>
                    <a:pt x="357203" y="76671"/>
                    <a:pt x="357203" y="171249"/>
                  </a:cubicBezTo>
                  <a:lnTo>
                    <a:pt x="357203" y="185954"/>
                  </a:lnTo>
                  <a:cubicBezTo>
                    <a:pt x="357203" y="231372"/>
                    <a:pt x="339161" y="274930"/>
                    <a:pt x="307045" y="307045"/>
                  </a:cubicBezTo>
                  <a:cubicBezTo>
                    <a:pt x="274930" y="339161"/>
                    <a:pt x="231372" y="357203"/>
                    <a:pt x="185954" y="357203"/>
                  </a:cubicBezTo>
                  <a:lnTo>
                    <a:pt x="171249" y="357203"/>
                  </a:lnTo>
                  <a:cubicBezTo>
                    <a:pt x="125831" y="357203"/>
                    <a:pt x="82273" y="339161"/>
                    <a:pt x="50158" y="307045"/>
                  </a:cubicBezTo>
                  <a:cubicBezTo>
                    <a:pt x="18042" y="274930"/>
                    <a:pt x="0" y="231372"/>
                    <a:pt x="0" y="185954"/>
                  </a:cubicBezTo>
                  <a:lnTo>
                    <a:pt x="0" y="171249"/>
                  </a:lnTo>
                  <a:cubicBezTo>
                    <a:pt x="0" y="125831"/>
                    <a:pt x="18042" y="82273"/>
                    <a:pt x="50158" y="50158"/>
                  </a:cubicBezTo>
                  <a:cubicBezTo>
                    <a:pt x="82273" y="18042"/>
                    <a:pt x="125831" y="0"/>
                    <a:pt x="171249" y="0"/>
                  </a:cubicBezTo>
                  <a:close/>
                </a:path>
              </a:pathLst>
            </a:custGeom>
            <a:solidFill>
              <a:srgbClr val="FFC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 txBox="1"/>
            <p:nvPr/>
          </p:nvSpPr>
          <p:spPr>
            <a:xfrm>
              <a:off x="0" y="-241349"/>
              <a:ext cx="357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3"/>
          <p:cNvSpPr txBox="1"/>
          <p:nvPr/>
        </p:nvSpPr>
        <p:spPr>
          <a:xfrm>
            <a:off x="3330521" y="5010801"/>
            <a:ext cx="1288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Own close to 40k stores worldwide</a:t>
            </a:r>
            <a:endParaRPr/>
          </a:p>
        </p:txBody>
      </p:sp>
      <p:sp>
        <p:nvSpPr>
          <p:cNvPr id="250" name="Google Shape;250;p13"/>
          <p:cNvSpPr txBox="1"/>
          <p:nvPr/>
        </p:nvSpPr>
        <p:spPr>
          <a:xfrm>
            <a:off x="3330511" y="2933708"/>
            <a:ext cx="14578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Global Leader in Food / Beverage Industry</a:t>
            </a: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>
            <a:off x="1508025" y="6390389"/>
            <a:ext cx="1414129" cy="1963912"/>
            <a:chOff x="49" y="-496854"/>
            <a:chExt cx="366992" cy="556160"/>
          </a:xfrm>
        </p:grpSpPr>
        <p:sp>
          <p:nvSpPr>
            <p:cNvPr id="252" name="Google Shape;252;p13"/>
            <p:cNvSpPr/>
            <p:nvPr/>
          </p:nvSpPr>
          <p:spPr>
            <a:xfrm>
              <a:off x="49" y="-297898"/>
              <a:ext cx="357203" cy="357203"/>
            </a:xfrm>
            <a:custGeom>
              <a:rect b="b" l="l" r="r" t="t"/>
              <a:pathLst>
                <a:path extrusionOk="0" h="357203" w="357203">
                  <a:moveTo>
                    <a:pt x="171249" y="0"/>
                  </a:moveTo>
                  <a:lnTo>
                    <a:pt x="185954" y="0"/>
                  </a:lnTo>
                  <a:cubicBezTo>
                    <a:pt x="280532" y="0"/>
                    <a:pt x="357203" y="76671"/>
                    <a:pt x="357203" y="171249"/>
                  </a:cubicBezTo>
                  <a:lnTo>
                    <a:pt x="357203" y="185954"/>
                  </a:lnTo>
                  <a:cubicBezTo>
                    <a:pt x="357203" y="231372"/>
                    <a:pt x="339161" y="274930"/>
                    <a:pt x="307045" y="307045"/>
                  </a:cubicBezTo>
                  <a:cubicBezTo>
                    <a:pt x="274930" y="339161"/>
                    <a:pt x="231372" y="357203"/>
                    <a:pt x="185954" y="357203"/>
                  </a:cubicBezTo>
                  <a:lnTo>
                    <a:pt x="171249" y="357203"/>
                  </a:lnTo>
                  <a:cubicBezTo>
                    <a:pt x="125831" y="357203"/>
                    <a:pt x="82273" y="339161"/>
                    <a:pt x="50158" y="307045"/>
                  </a:cubicBezTo>
                  <a:cubicBezTo>
                    <a:pt x="18042" y="274930"/>
                    <a:pt x="0" y="231372"/>
                    <a:pt x="0" y="185954"/>
                  </a:cubicBezTo>
                  <a:lnTo>
                    <a:pt x="0" y="171249"/>
                  </a:lnTo>
                  <a:cubicBezTo>
                    <a:pt x="0" y="125831"/>
                    <a:pt x="18042" y="82273"/>
                    <a:pt x="50158" y="50158"/>
                  </a:cubicBezTo>
                  <a:cubicBezTo>
                    <a:pt x="82273" y="18042"/>
                    <a:pt x="125831" y="0"/>
                    <a:pt x="171249" y="0"/>
                  </a:cubicBezTo>
                  <a:close/>
                </a:path>
              </a:pathLst>
            </a:custGeom>
            <a:solidFill>
              <a:srgbClr val="FFC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 txBox="1"/>
            <p:nvPr/>
          </p:nvSpPr>
          <p:spPr>
            <a:xfrm>
              <a:off x="9741" y="-496854"/>
              <a:ext cx="357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13"/>
          <p:cNvSpPr txBox="1"/>
          <p:nvPr/>
        </p:nvSpPr>
        <p:spPr>
          <a:xfrm>
            <a:off x="1603995" y="2660568"/>
            <a:ext cx="133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7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/>
          </a:p>
        </p:txBody>
      </p:sp>
      <p:sp>
        <p:nvSpPr>
          <p:cNvPr id="255" name="Google Shape;255;p13"/>
          <p:cNvSpPr txBox="1"/>
          <p:nvPr/>
        </p:nvSpPr>
        <p:spPr>
          <a:xfrm>
            <a:off x="1604001" y="4890456"/>
            <a:ext cx="133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7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/>
          </a:p>
        </p:txBody>
      </p:sp>
      <p:sp>
        <p:nvSpPr>
          <p:cNvPr id="256" name="Google Shape;256;p13"/>
          <p:cNvSpPr txBox="1"/>
          <p:nvPr/>
        </p:nvSpPr>
        <p:spPr>
          <a:xfrm>
            <a:off x="1604008" y="7096689"/>
            <a:ext cx="13371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7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03</a:t>
            </a:r>
            <a:endParaRPr/>
          </a:p>
        </p:txBody>
      </p:sp>
      <p:sp>
        <p:nvSpPr>
          <p:cNvPr id="257" name="Google Shape;257;p13"/>
          <p:cNvSpPr txBox="1"/>
          <p:nvPr/>
        </p:nvSpPr>
        <p:spPr>
          <a:xfrm>
            <a:off x="3395517" y="7393434"/>
            <a:ext cx="10885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Rewards Program / Brand Loyalty</a:t>
            </a:r>
            <a:endParaRPr sz="2300">
              <a:solidFill>
                <a:srgbClr val="FFC57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3726300" y="927225"/>
            <a:ext cx="108354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42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About Starbucks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14"/>
          <p:cNvGrpSpPr/>
          <p:nvPr/>
        </p:nvGrpSpPr>
        <p:grpSpPr>
          <a:xfrm>
            <a:off x="1526402" y="2370629"/>
            <a:ext cx="1356264" cy="1537091"/>
            <a:chOff x="0" y="-47625"/>
            <a:chExt cx="357203" cy="404828"/>
          </a:xfrm>
        </p:grpSpPr>
        <p:sp>
          <p:nvSpPr>
            <p:cNvPr id="264" name="Google Shape;264;p14"/>
            <p:cNvSpPr/>
            <p:nvPr/>
          </p:nvSpPr>
          <p:spPr>
            <a:xfrm>
              <a:off x="0" y="0"/>
              <a:ext cx="357203" cy="357203"/>
            </a:xfrm>
            <a:custGeom>
              <a:rect b="b" l="l" r="r" t="t"/>
              <a:pathLst>
                <a:path extrusionOk="0" h="357203" w="357203">
                  <a:moveTo>
                    <a:pt x="165541" y="0"/>
                  </a:moveTo>
                  <a:lnTo>
                    <a:pt x="191662" y="0"/>
                  </a:lnTo>
                  <a:cubicBezTo>
                    <a:pt x="283088" y="0"/>
                    <a:pt x="357203" y="74115"/>
                    <a:pt x="357203" y="165541"/>
                  </a:cubicBezTo>
                  <a:lnTo>
                    <a:pt x="357203" y="191662"/>
                  </a:lnTo>
                  <a:cubicBezTo>
                    <a:pt x="357203" y="283088"/>
                    <a:pt x="283088" y="357203"/>
                    <a:pt x="191662" y="357203"/>
                  </a:cubicBezTo>
                  <a:lnTo>
                    <a:pt x="165541" y="357203"/>
                  </a:lnTo>
                  <a:cubicBezTo>
                    <a:pt x="74115" y="357203"/>
                    <a:pt x="0" y="283088"/>
                    <a:pt x="0" y="191662"/>
                  </a:cubicBezTo>
                  <a:lnTo>
                    <a:pt x="0" y="165541"/>
                  </a:lnTo>
                  <a:cubicBezTo>
                    <a:pt x="0" y="74115"/>
                    <a:pt x="74115" y="0"/>
                    <a:pt x="165541" y="0"/>
                  </a:cubicBezTo>
                  <a:close/>
                </a:path>
              </a:pathLst>
            </a:custGeom>
            <a:solidFill>
              <a:srgbClr val="FFC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 txBox="1"/>
            <p:nvPr/>
          </p:nvSpPr>
          <p:spPr>
            <a:xfrm>
              <a:off x="0" y="-47625"/>
              <a:ext cx="357203" cy="404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6" name="Google Shape;266;p14"/>
          <p:cNvGrpSpPr/>
          <p:nvPr/>
        </p:nvGrpSpPr>
        <p:grpSpPr>
          <a:xfrm>
            <a:off x="1526202" y="4202222"/>
            <a:ext cx="1356632" cy="1536605"/>
            <a:chOff x="0" y="-241349"/>
            <a:chExt cx="357300" cy="404700"/>
          </a:xfrm>
        </p:grpSpPr>
        <p:sp>
          <p:nvSpPr>
            <p:cNvPr id="267" name="Google Shape;267;p14"/>
            <p:cNvSpPr/>
            <p:nvPr/>
          </p:nvSpPr>
          <p:spPr>
            <a:xfrm>
              <a:off x="0" y="-217599"/>
              <a:ext cx="357203" cy="357203"/>
            </a:xfrm>
            <a:custGeom>
              <a:rect b="b" l="l" r="r" t="t"/>
              <a:pathLst>
                <a:path extrusionOk="0" h="357203" w="357203">
                  <a:moveTo>
                    <a:pt x="171249" y="0"/>
                  </a:moveTo>
                  <a:lnTo>
                    <a:pt x="185954" y="0"/>
                  </a:lnTo>
                  <a:cubicBezTo>
                    <a:pt x="280532" y="0"/>
                    <a:pt x="357203" y="76671"/>
                    <a:pt x="357203" y="171249"/>
                  </a:cubicBezTo>
                  <a:lnTo>
                    <a:pt x="357203" y="185954"/>
                  </a:lnTo>
                  <a:cubicBezTo>
                    <a:pt x="357203" y="231372"/>
                    <a:pt x="339161" y="274930"/>
                    <a:pt x="307045" y="307045"/>
                  </a:cubicBezTo>
                  <a:cubicBezTo>
                    <a:pt x="274930" y="339161"/>
                    <a:pt x="231372" y="357203"/>
                    <a:pt x="185954" y="357203"/>
                  </a:cubicBezTo>
                  <a:lnTo>
                    <a:pt x="171249" y="357203"/>
                  </a:lnTo>
                  <a:cubicBezTo>
                    <a:pt x="125831" y="357203"/>
                    <a:pt x="82273" y="339161"/>
                    <a:pt x="50158" y="307045"/>
                  </a:cubicBezTo>
                  <a:cubicBezTo>
                    <a:pt x="18042" y="274930"/>
                    <a:pt x="0" y="231372"/>
                    <a:pt x="0" y="185954"/>
                  </a:cubicBezTo>
                  <a:lnTo>
                    <a:pt x="0" y="171249"/>
                  </a:lnTo>
                  <a:cubicBezTo>
                    <a:pt x="0" y="125831"/>
                    <a:pt x="18042" y="82273"/>
                    <a:pt x="50158" y="50158"/>
                  </a:cubicBezTo>
                  <a:cubicBezTo>
                    <a:pt x="82273" y="18042"/>
                    <a:pt x="125831" y="0"/>
                    <a:pt x="171249" y="0"/>
                  </a:cubicBezTo>
                  <a:close/>
                </a:path>
              </a:pathLst>
            </a:custGeom>
            <a:solidFill>
              <a:srgbClr val="FFC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 txBox="1"/>
            <p:nvPr/>
          </p:nvSpPr>
          <p:spPr>
            <a:xfrm>
              <a:off x="0" y="-241349"/>
              <a:ext cx="357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14"/>
          <p:cNvSpPr txBox="1"/>
          <p:nvPr/>
        </p:nvSpPr>
        <p:spPr>
          <a:xfrm>
            <a:off x="3256018" y="4458520"/>
            <a:ext cx="5049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P/E Ratio: 26.82</a:t>
            </a:r>
            <a:endParaRPr/>
          </a:p>
        </p:txBody>
      </p:sp>
      <p:sp>
        <p:nvSpPr>
          <p:cNvPr id="270" name="Google Shape;270;p14"/>
          <p:cNvSpPr txBox="1"/>
          <p:nvPr/>
        </p:nvSpPr>
        <p:spPr>
          <a:xfrm>
            <a:off x="3256024" y="2815913"/>
            <a:ext cx="9379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Market Cap: $108.49 Billion </a:t>
            </a:r>
            <a:endParaRPr/>
          </a:p>
        </p:txBody>
      </p:sp>
      <p:grpSp>
        <p:nvGrpSpPr>
          <p:cNvPr id="271" name="Google Shape;271;p14"/>
          <p:cNvGrpSpPr/>
          <p:nvPr/>
        </p:nvGrpSpPr>
        <p:grpSpPr>
          <a:xfrm>
            <a:off x="1508025" y="5252192"/>
            <a:ext cx="1393027" cy="2158568"/>
            <a:chOff x="49" y="-496854"/>
            <a:chExt cx="366992" cy="556160"/>
          </a:xfrm>
        </p:grpSpPr>
        <p:sp>
          <p:nvSpPr>
            <p:cNvPr id="272" name="Google Shape;272;p14"/>
            <p:cNvSpPr/>
            <p:nvPr/>
          </p:nvSpPr>
          <p:spPr>
            <a:xfrm>
              <a:off x="49" y="-297898"/>
              <a:ext cx="357203" cy="357203"/>
            </a:xfrm>
            <a:custGeom>
              <a:rect b="b" l="l" r="r" t="t"/>
              <a:pathLst>
                <a:path extrusionOk="0" h="357203" w="357203">
                  <a:moveTo>
                    <a:pt x="171249" y="0"/>
                  </a:moveTo>
                  <a:lnTo>
                    <a:pt x="185954" y="0"/>
                  </a:lnTo>
                  <a:cubicBezTo>
                    <a:pt x="280532" y="0"/>
                    <a:pt x="357203" y="76671"/>
                    <a:pt x="357203" y="171249"/>
                  </a:cubicBezTo>
                  <a:lnTo>
                    <a:pt x="357203" y="185954"/>
                  </a:lnTo>
                  <a:cubicBezTo>
                    <a:pt x="357203" y="231372"/>
                    <a:pt x="339161" y="274930"/>
                    <a:pt x="307045" y="307045"/>
                  </a:cubicBezTo>
                  <a:cubicBezTo>
                    <a:pt x="274930" y="339161"/>
                    <a:pt x="231372" y="357203"/>
                    <a:pt x="185954" y="357203"/>
                  </a:cubicBezTo>
                  <a:lnTo>
                    <a:pt x="171249" y="357203"/>
                  </a:lnTo>
                  <a:cubicBezTo>
                    <a:pt x="125831" y="357203"/>
                    <a:pt x="82273" y="339161"/>
                    <a:pt x="50158" y="307045"/>
                  </a:cubicBezTo>
                  <a:cubicBezTo>
                    <a:pt x="18042" y="274930"/>
                    <a:pt x="0" y="231372"/>
                    <a:pt x="0" y="185954"/>
                  </a:cubicBezTo>
                  <a:lnTo>
                    <a:pt x="0" y="171249"/>
                  </a:lnTo>
                  <a:cubicBezTo>
                    <a:pt x="0" y="125831"/>
                    <a:pt x="18042" y="82273"/>
                    <a:pt x="50158" y="50158"/>
                  </a:cubicBezTo>
                  <a:cubicBezTo>
                    <a:pt x="82273" y="18042"/>
                    <a:pt x="125831" y="0"/>
                    <a:pt x="171249" y="0"/>
                  </a:cubicBezTo>
                  <a:close/>
                </a:path>
              </a:pathLst>
            </a:custGeom>
            <a:solidFill>
              <a:srgbClr val="FFC57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 txBox="1"/>
            <p:nvPr/>
          </p:nvSpPr>
          <p:spPr>
            <a:xfrm>
              <a:off x="9741" y="-496854"/>
              <a:ext cx="357300" cy="4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p14"/>
          <p:cNvSpPr txBox="1"/>
          <p:nvPr/>
        </p:nvSpPr>
        <p:spPr>
          <a:xfrm>
            <a:off x="1600072" y="2599922"/>
            <a:ext cx="12825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7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01</a:t>
            </a:r>
            <a:endParaRPr/>
          </a:p>
        </p:txBody>
      </p:sp>
      <p:sp>
        <p:nvSpPr>
          <p:cNvPr id="275" name="Google Shape;275;p14"/>
          <p:cNvSpPr txBox="1"/>
          <p:nvPr/>
        </p:nvSpPr>
        <p:spPr>
          <a:xfrm>
            <a:off x="1563272" y="4431265"/>
            <a:ext cx="12825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7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02</a:t>
            </a:r>
            <a:endParaRPr/>
          </a:p>
        </p:txBody>
      </p:sp>
      <p:sp>
        <p:nvSpPr>
          <p:cNvPr id="276" name="Google Shape;276;p14"/>
          <p:cNvSpPr txBox="1"/>
          <p:nvPr/>
        </p:nvSpPr>
        <p:spPr>
          <a:xfrm>
            <a:off x="1600085" y="6126762"/>
            <a:ext cx="12825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7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0</a:t>
            </a:r>
            <a:r>
              <a:rPr b="0" i="0" lang="en-US" sz="7007" u="none" cap="none" strike="noStrike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  <a:endParaRPr/>
          </a:p>
        </p:txBody>
      </p:sp>
      <p:sp>
        <p:nvSpPr>
          <p:cNvPr id="277" name="Google Shape;277;p14"/>
          <p:cNvSpPr txBox="1"/>
          <p:nvPr/>
        </p:nvSpPr>
        <p:spPr>
          <a:xfrm>
            <a:off x="3256025" y="6101100"/>
            <a:ext cx="104409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Current Stock Price: $95.55</a:t>
            </a:r>
            <a:endParaRPr sz="4200">
              <a:solidFill>
                <a:srgbClr val="FFC57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All time high: $117.32 July 26, 2021</a:t>
            </a:r>
            <a:endParaRPr sz="2300">
              <a:solidFill>
                <a:srgbClr val="FFC57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78" name="Google Shape;278;p14"/>
          <p:cNvSpPr txBox="1"/>
          <p:nvPr/>
        </p:nvSpPr>
        <p:spPr>
          <a:xfrm>
            <a:off x="1526225" y="927225"/>
            <a:ext cx="108354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42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Starbucks Stats</a:t>
            </a:r>
            <a:endParaRPr/>
          </a:p>
        </p:txBody>
      </p:sp>
      <p:pic>
        <p:nvPicPr>
          <p:cNvPr id="279" name="Google Shape;2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5517" y="614667"/>
            <a:ext cx="5049000" cy="50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4"/>
          <p:cNvSpPr txBox="1"/>
          <p:nvPr/>
        </p:nvSpPr>
        <p:spPr>
          <a:xfrm>
            <a:off x="1600075" y="7668325"/>
            <a:ext cx="15476400" cy="18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Revenue peaked in 2023 at 29.5 Billion USD and had highest brand value of any global restaurant chain at almost 61 Billion USD. It also had the highest sales. </a:t>
            </a:r>
            <a:endParaRPr sz="16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2nd Quarter of 2024, Starbucks had their first revenue </a:t>
            </a:r>
            <a:r>
              <a:rPr lang="en-US" sz="16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decline</a:t>
            </a:r>
            <a:r>
              <a:rPr lang="en-US" sz="16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 since COVID. It was influenced greatly by its perceived stance on the Israel-Hamas War. </a:t>
            </a:r>
            <a:endParaRPr sz="16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Starbucks has introduced more online-ordering options and the Starbucks app to position them for future global growth. </a:t>
            </a:r>
            <a:endParaRPr sz="16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"/>
          <p:cNvSpPr txBox="1"/>
          <p:nvPr/>
        </p:nvSpPr>
        <p:spPr>
          <a:xfrm>
            <a:off x="871350" y="2365175"/>
            <a:ext cx="9976800" cy="42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Sector: Consumer Cyclical</a:t>
            </a:r>
            <a:endParaRPr sz="4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Industry: Restaurants</a:t>
            </a:r>
            <a:endParaRPr sz="4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Current Price: $95.55</a:t>
            </a:r>
            <a:endParaRPr sz="4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Beta: 0.96</a:t>
            </a:r>
            <a:endParaRPr sz="4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Dividend Yield: 2.37%</a:t>
            </a:r>
            <a:endParaRPr sz="4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EPS: 3.57</a:t>
            </a:r>
            <a:br>
              <a:rPr lang="en-US" sz="4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</a:br>
            <a:r>
              <a:rPr lang="en-US" sz="4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PEG Ratio: 1.63</a:t>
            </a:r>
            <a:endParaRPr sz="4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pic>
        <p:nvPicPr>
          <p:cNvPr id="286" name="Google Shape;2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1652" y="2365175"/>
            <a:ext cx="7746148" cy="564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5"/>
          <p:cNvSpPr txBox="1"/>
          <p:nvPr/>
        </p:nvSpPr>
        <p:spPr>
          <a:xfrm>
            <a:off x="871350" y="871350"/>
            <a:ext cx="105690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742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Starbucks Stats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chemeClr val="lt1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"/>
          <p:cNvSpPr txBox="1"/>
          <p:nvPr/>
        </p:nvSpPr>
        <p:spPr>
          <a:xfrm>
            <a:off x="1069025" y="774825"/>
            <a:ext cx="108354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42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Recent Trends</a:t>
            </a:r>
            <a:endParaRPr/>
          </a:p>
        </p:txBody>
      </p:sp>
      <p:sp>
        <p:nvSpPr>
          <p:cNvPr id="293" name="Google Shape;293;p16"/>
          <p:cNvSpPr txBox="1"/>
          <p:nvPr/>
        </p:nvSpPr>
        <p:spPr>
          <a:xfrm>
            <a:off x="1069025" y="2324675"/>
            <a:ext cx="16801800" cy="7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chivo Black"/>
              <a:buChar char="●"/>
            </a:pPr>
            <a:r>
              <a:rPr lang="en-US" sz="3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Post-covid, Starbucks had the first revenue decline due to the conflict in Gaza, and the mass boycott of the company. </a:t>
            </a:r>
            <a:endParaRPr sz="3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chivo Black"/>
              <a:buChar char="●"/>
            </a:pPr>
            <a:r>
              <a:rPr lang="en-US" sz="3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This led to a 2% dip in stock price in the final quarter of 2023. </a:t>
            </a:r>
            <a:endParaRPr sz="3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chivo Black"/>
              <a:buChar char="●"/>
            </a:pPr>
            <a:r>
              <a:rPr lang="en-US" sz="3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Due to the boycott, sales fell and the previous CEO resigned, and due to this the Chipotle CEO took over. </a:t>
            </a:r>
            <a:endParaRPr sz="3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469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chivo Black"/>
              <a:buChar char="●"/>
            </a:pPr>
            <a:r>
              <a:rPr lang="en-US" sz="3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new Chipotle CEO, Brian Niccol, was chosen due to the </a:t>
            </a:r>
            <a:r>
              <a:rPr lang="en-US" sz="3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growth</a:t>
            </a:r>
            <a:r>
              <a:rPr lang="en-US" sz="38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 and innovation that Chipotle underwent during Niccol’s time.</a:t>
            </a:r>
            <a:endParaRPr sz="3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7"/>
          <p:cNvSpPr txBox="1"/>
          <p:nvPr/>
        </p:nvSpPr>
        <p:spPr>
          <a:xfrm>
            <a:off x="1069025" y="774825"/>
            <a:ext cx="108354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42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Good Indicators</a:t>
            </a:r>
            <a:endParaRPr/>
          </a:p>
        </p:txBody>
      </p:sp>
      <p:sp>
        <p:nvSpPr>
          <p:cNvPr id="299" name="Google Shape;299;p17"/>
          <p:cNvSpPr txBox="1"/>
          <p:nvPr/>
        </p:nvSpPr>
        <p:spPr>
          <a:xfrm>
            <a:off x="1069025" y="2511725"/>
            <a:ext cx="16801800" cy="7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chivo Black"/>
              <a:buChar char="●"/>
            </a:pPr>
            <a:r>
              <a:rPr lang="en-US" sz="4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Investments in Employee Wages, Cold Beverage Bar Technology, On-Demand Brewers</a:t>
            </a:r>
            <a:endParaRPr sz="43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chivo Black"/>
              <a:buChar char="●"/>
            </a:pPr>
            <a:r>
              <a:rPr lang="en-US" sz="4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Innovations in Beverages - cold brews, </a:t>
            </a:r>
            <a:r>
              <a:rPr lang="en-US" sz="4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v</a:t>
            </a:r>
            <a:r>
              <a:rPr lang="en-US" sz="4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egan options, energy drinks</a:t>
            </a:r>
            <a:endParaRPr sz="43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chivo Black"/>
              <a:buChar char="●"/>
            </a:pPr>
            <a:r>
              <a:rPr lang="en-US" sz="4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Data-driven Structure to target specific customer groups</a:t>
            </a:r>
            <a:endParaRPr sz="43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Font typeface="Archivo Black"/>
              <a:buChar char="●"/>
            </a:pPr>
            <a:r>
              <a:rPr lang="en-US" sz="4300">
                <a:solidFill>
                  <a:schemeClr val="dk2"/>
                </a:solidFill>
                <a:latin typeface="Archivo Black"/>
                <a:ea typeface="Archivo Black"/>
                <a:cs typeface="Archivo Black"/>
                <a:sym typeface="Archivo Black"/>
              </a:rPr>
              <a:t>Has an edge over smaller competitors</a:t>
            </a:r>
            <a:endParaRPr sz="43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84848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/>
        </p:nvSpPr>
        <p:spPr>
          <a:xfrm>
            <a:off x="2612098" y="4138749"/>
            <a:ext cx="130638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solidFill>
                  <a:srgbClr val="FFC571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  <a:endParaRPr/>
          </a:p>
        </p:txBody>
      </p:sp>
      <p:grpSp>
        <p:nvGrpSpPr>
          <p:cNvPr id="305" name="Google Shape;305;p18"/>
          <p:cNvGrpSpPr/>
          <p:nvPr/>
        </p:nvGrpSpPr>
        <p:grpSpPr>
          <a:xfrm>
            <a:off x="7026689" y="6244932"/>
            <a:ext cx="8679564" cy="965868"/>
            <a:chOff x="-118229" y="0"/>
            <a:chExt cx="11572752" cy="1287824"/>
          </a:xfrm>
        </p:grpSpPr>
        <p:grpSp>
          <p:nvGrpSpPr>
            <p:cNvPr id="306" name="Google Shape;306;p18"/>
            <p:cNvGrpSpPr/>
            <p:nvPr/>
          </p:nvGrpSpPr>
          <p:grpSpPr>
            <a:xfrm>
              <a:off x="0" y="0"/>
              <a:ext cx="11454524" cy="1287824"/>
              <a:chOff x="0" y="0"/>
              <a:chExt cx="3012842" cy="338732"/>
            </a:xfrm>
          </p:grpSpPr>
          <p:sp>
            <p:nvSpPr>
              <p:cNvPr id="307" name="Google Shape;307;p18"/>
              <p:cNvSpPr/>
              <p:nvPr/>
            </p:nvSpPr>
            <p:spPr>
              <a:xfrm>
                <a:off x="0" y="0"/>
                <a:ext cx="1423009" cy="244762"/>
              </a:xfrm>
              <a:custGeom>
                <a:rect b="b" l="l" r="r" t="t"/>
                <a:pathLst>
                  <a:path extrusionOk="0" h="244762" w="1423009">
                    <a:moveTo>
                      <a:pt x="97309" y="0"/>
                    </a:moveTo>
                    <a:lnTo>
                      <a:pt x="1325700" y="0"/>
                    </a:lnTo>
                    <a:cubicBezTo>
                      <a:pt x="1351508" y="0"/>
                      <a:pt x="1376259" y="10252"/>
                      <a:pt x="1394508" y="28501"/>
                    </a:cubicBezTo>
                    <a:cubicBezTo>
                      <a:pt x="1412757" y="46750"/>
                      <a:pt x="1423009" y="71501"/>
                      <a:pt x="1423009" y="97309"/>
                    </a:cubicBezTo>
                    <a:lnTo>
                      <a:pt x="1423009" y="147453"/>
                    </a:lnTo>
                    <a:cubicBezTo>
                      <a:pt x="1423009" y="173261"/>
                      <a:pt x="1412757" y="198012"/>
                      <a:pt x="1394508" y="216261"/>
                    </a:cubicBezTo>
                    <a:cubicBezTo>
                      <a:pt x="1376259" y="234510"/>
                      <a:pt x="1351508" y="244762"/>
                      <a:pt x="1325700" y="244762"/>
                    </a:cubicBezTo>
                    <a:lnTo>
                      <a:pt x="97309" y="244762"/>
                    </a:lnTo>
                    <a:cubicBezTo>
                      <a:pt x="71501" y="244762"/>
                      <a:pt x="46750" y="234510"/>
                      <a:pt x="28501" y="216261"/>
                    </a:cubicBezTo>
                    <a:cubicBezTo>
                      <a:pt x="10252" y="198012"/>
                      <a:pt x="0" y="173261"/>
                      <a:pt x="0" y="147453"/>
                    </a:cubicBezTo>
                    <a:lnTo>
                      <a:pt x="0" y="97309"/>
                    </a:lnTo>
                    <a:cubicBezTo>
                      <a:pt x="0" y="71501"/>
                      <a:pt x="10252" y="46750"/>
                      <a:pt x="28501" y="28501"/>
                    </a:cubicBezTo>
                    <a:cubicBezTo>
                      <a:pt x="46750" y="10252"/>
                      <a:pt x="71501" y="0"/>
                      <a:pt x="97309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 txBox="1"/>
              <p:nvPr/>
            </p:nvSpPr>
            <p:spPr>
              <a:xfrm>
                <a:off x="1589942" y="46232"/>
                <a:ext cx="1422900" cy="29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" name="Google Shape;309;p18"/>
            <p:cNvSpPr txBox="1"/>
            <p:nvPr/>
          </p:nvSpPr>
          <p:spPr>
            <a:xfrm>
              <a:off x="-118229" y="140990"/>
              <a:ext cx="5646600" cy="64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3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16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ANY QUESTIONS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ounting Firm Business Plan ">
  <a:themeElements>
    <a:clrScheme name="Office">
      <a:dk1>
        <a:srgbClr val="484848"/>
      </a:dk1>
      <a:lt1>
        <a:srgbClr val="FFFFFF"/>
      </a:lt1>
      <a:dk2>
        <a:srgbClr val="FFC571"/>
      </a:dk2>
      <a:lt2>
        <a:srgbClr val="FFF8EE"/>
      </a:lt2>
      <a:accent1>
        <a:srgbClr val="FEF7EF"/>
      </a:accent1>
      <a:accent2>
        <a:srgbClr val="ED7843"/>
      </a:accent2>
      <a:accent3>
        <a:srgbClr val="F3A885"/>
      </a:accent3>
      <a:accent4>
        <a:srgbClr val="FBFBFB"/>
      </a:accent4>
      <a:accent5>
        <a:srgbClr val="FBFBFB"/>
      </a:accent5>
      <a:accent6>
        <a:srgbClr val="F5F5F5"/>
      </a:accent6>
      <a:hlink>
        <a:srgbClr val="88888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