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e93daf18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e93daf1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e93daf18_3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b88ccf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51b88ccfb1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b88ccfb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1b88ccfb1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88ccfb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1b88ccfb1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1" name="Google Shape;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35" name="Google Shape;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733054" y="2075767"/>
            <a:ext cx="44324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TIENDA ONLINE</a:t>
            </a:r>
            <a:endParaRPr/>
          </a:p>
        </p:txBody>
      </p:sp>
      <p:sp>
        <p:nvSpPr>
          <p:cNvPr id="43" name="Google Shape;43;p15"/>
          <p:cNvSpPr txBox="1"/>
          <p:nvPr/>
        </p:nvSpPr>
        <p:spPr>
          <a:xfrm>
            <a:off x="779900" y="2683650"/>
            <a:ext cx="37080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Plataforma virtual</a:t>
            </a:r>
            <a:endParaRPr b="1" sz="180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Heidy Rocio Arias Dueñas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Julieth Astrid Hernandez Caballero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Luis Alfonso Sánchez Delgado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Nelson Duvan Velez Tangarife</a:t>
            </a:r>
            <a:b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Miguel Angel Ramirez Martinez</a:t>
            </a:r>
            <a:endParaRPr b="1" sz="180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ADSIFARMAONLINE</a:t>
            </a:r>
            <a:endParaRPr b="1" sz="2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754225" y="3068325"/>
            <a:ext cx="4360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SOMOS 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COMPLICES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 DE TU BIENESTAR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875" y="178000"/>
            <a:ext cx="2189900" cy="1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 txBox="1"/>
          <p:nvPr/>
        </p:nvSpPr>
        <p:spPr>
          <a:xfrm>
            <a:off x="3058675" y="1838483"/>
            <a:ext cx="19776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ágina</a:t>
            </a: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Facturación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Digiturno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819" y="4292897"/>
            <a:ext cx="162304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/>
        </p:nvSpPr>
        <p:spPr>
          <a:xfrm>
            <a:off x="387775" y="2191875"/>
            <a:ext cx="2355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 que implementaremos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5924101" y="1046903"/>
            <a:ext cx="20031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22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5941150" y="1670650"/>
            <a:ext cx="27714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Problema a solucionar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°¿Por qué del proyecto?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°¿A </a:t>
            </a: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beneficia?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987" y="1696034"/>
            <a:ext cx="36000" cy="234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/>
        </p:nvSpPr>
        <p:spPr>
          <a:xfrm>
            <a:off x="576228" y="1072026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48" y="8435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/>
        </p:nvSpPr>
        <p:spPr>
          <a:xfrm>
            <a:off x="4373725" y="965176"/>
            <a:ext cx="3885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Generar un sistema que permita interactuar al usuario con la farmacia con la cual tiene convenio su E.P.S. sin necesidad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acercarse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/>
          <p:nvPr/>
        </p:nvSpPr>
        <p:spPr>
          <a:xfrm>
            <a:off x="576228" y="319775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a solucionar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23" y="29692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/>
        </p:nvSpPr>
        <p:spPr>
          <a:xfrm>
            <a:off x="4433500" y="3197750"/>
            <a:ext cx="3885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Disminuir inconformidad de un usuario al llegar a su farmacia y no encontrar el medicamento formulado y/o evitar prolongados tiempos de espera.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533478" y="201240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/>
        </p:nvSpPr>
        <p:spPr>
          <a:xfrm>
            <a:off x="4516223" y="641303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¿Por Qué del proyecto?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4409350" y="1419200"/>
            <a:ext cx="3885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Es implementado a partir de la necesidad de poder adquirir los medicamentos formulados al usuario en el momento oportuno.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409348" y="2792628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¿A quién beneficia?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4516225" y="3610975"/>
            <a:ext cx="3885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Usuario y administrador, debido a que el usuario adquiere su medicamento de manera oportuna y el administrador mantiene altos niveles de satisfacción.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4516223" y="1400403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Dónde</a:t>
            </a: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quiere llegar?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4459225" y="2271625"/>
            <a:ext cx="3885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Siendo pioneros en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del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generar la necesidad de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utilización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nuestro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576228" y="1072026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48" y="8435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4373725" y="965175"/>
            <a:ext cx="3885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Facilitar por medio de una plataforma virtual a pacientes interactuar con sus farmacias para que la provisión de medicamentos y la prestación de servicios profesionales farmacéuticos sean impecables.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576228" y="316215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23" y="28481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4373725" y="2969300"/>
            <a:ext cx="38853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Ser pioneros en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un software que permita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evolución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del farmacéutico comunitario desde la provisión del medicamento a la prestación de servicios profesionales farmacéuticos centrados en el bienestar del paciente y en la población; en el ámbito de la atención primaria y sociosanitaria, en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coordinación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con todas las farmacias del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país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395100" y="2062276"/>
            <a:ext cx="3885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Implementar una plataforma que permita validar al usuario disponibilidad de medicamentos, pedir turno y punto de entrega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cercano.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533478" y="201240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4416473" y="1527976"/>
            <a:ext cx="38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Mantener una base actualizada con los medicamentos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un inventario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Hacer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facturación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Hacer un Backup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web.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base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Implementar digiturno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