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73" r:id="rId6"/>
    <p:sldId id="274" r:id="rId7"/>
    <p:sldId id="292" r:id="rId8"/>
    <p:sldId id="282" r:id="rId9"/>
    <p:sldId id="280" r:id="rId10"/>
    <p:sldId id="281" r:id="rId11"/>
    <p:sldId id="293" r:id="rId12"/>
    <p:sldId id="284" r:id="rId13"/>
    <p:sldId id="294" r:id="rId14"/>
    <p:sldId id="285" r:id="rId15"/>
    <p:sldId id="295" r:id="rId16"/>
    <p:sldId id="310" r:id="rId17"/>
    <p:sldId id="31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CD07E8-FECA-11EF-CAA5-7F7D53ACDAA3}" v="2" dt="2025-01-29T16:12:31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26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Velasco" userId="d3f0145a-80bd-4d4e-8782-dc826dccd779" providerId="ADAL" clId="{90DEECE1-7151-3549-8A3B-A58F805EEA1C}"/>
    <pc:docChg chg="undo custSel addSld modSld">
      <pc:chgData name="Alexandra Velasco" userId="d3f0145a-80bd-4d4e-8782-dc826dccd779" providerId="ADAL" clId="{90DEECE1-7151-3549-8A3B-A58F805EEA1C}" dt="2023-03-13T01:30:24.142" v="720"/>
      <pc:docMkLst>
        <pc:docMk/>
      </pc:docMkLst>
      <pc:sldChg chg="addSp delSp modSp mod">
        <pc:chgData name="Alexandra Velasco" userId="d3f0145a-80bd-4d4e-8782-dc826dccd779" providerId="ADAL" clId="{90DEECE1-7151-3549-8A3B-A58F805EEA1C}" dt="2023-03-13T01:30:24.142" v="720"/>
        <pc:sldMkLst>
          <pc:docMk/>
          <pc:sldMk cId="3987319702" sldId="299"/>
        </pc:sldMkLst>
      </pc:sldChg>
      <pc:sldChg chg="addSp delSp modSp mod">
        <pc:chgData name="Alexandra Velasco" userId="d3f0145a-80bd-4d4e-8782-dc826dccd779" providerId="ADAL" clId="{90DEECE1-7151-3549-8A3B-A58F805EEA1C}" dt="2023-03-13T01:12:09.158" v="57"/>
        <pc:sldMkLst>
          <pc:docMk/>
          <pc:sldMk cId="1376502657" sldId="305"/>
        </pc:sldMkLst>
      </pc:sldChg>
      <pc:sldChg chg="addSp delSp modSp mod">
        <pc:chgData name="Alexandra Velasco" userId="d3f0145a-80bd-4d4e-8782-dc826dccd779" providerId="ADAL" clId="{90DEECE1-7151-3549-8A3B-A58F805EEA1C}" dt="2023-03-13T01:15:06.241" v="110" actId="9405"/>
        <pc:sldMkLst>
          <pc:docMk/>
          <pc:sldMk cId="2229718485" sldId="306"/>
        </pc:sldMkLst>
      </pc:sldChg>
      <pc:sldChg chg="addSp delSp modSp new mod">
        <pc:chgData name="Alexandra Velasco" userId="d3f0145a-80bd-4d4e-8782-dc826dccd779" providerId="ADAL" clId="{90DEECE1-7151-3549-8A3B-A58F805EEA1C}" dt="2023-03-13T01:20:37.529" v="347"/>
        <pc:sldMkLst>
          <pc:docMk/>
          <pc:sldMk cId="2236452296" sldId="311"/>
        </pc:sldMkLst>
      </pc:sldChg>
      <pc:sldChg chg="addSp delSp modSp new mod">
        <pc:chgData name="Alexandra Velasco" userId="d3f0145a-80bd-4d4e-8782-dc826dccd779" providerId="ADAL" clId="{90DEECE1-7151-3549-8A3B-A58F805EEA1C}" dt="2023-03-13T01:24:41.039" v="610"/>
        <pc:sldMkLst>
          <pc:docMk/>
          <pc:sldMk cId="977500739" sldId="312"/>
        </pc:sldMkLst>
      </pc:sldChg>
    </pc:docChg>
  </pc:docChgLst>
  <pc:docChgLst>
    <pc:chgData name="Alexandra Velasco" userId="S::alexandra.velasco@unimilitar.edu.co::d3f0145a-80bd-4d4e-8782-dc826dccd779" providerId="AD" clId="Web-{5C16E97A-A686-7222-C15D-056A67630ABF}"/>
    <pc:docChg chg="addSld delSld modSld">
      <pc:chgData name="Alexandra Velasco" userId="S::alexandra.velasco@unimilitar.edu.co::d3f0145a-80bd-4d4e-8782-dc826dccd779" providerId="AD" clId="Web-{5C16E97A-A686-7222-C15D-056A67630ABF}" dt="2023-09-04T15:38:24.958" v="4"/>
      <pc:docMkLst>
        <pc:docMk/>
      </pc:docMkLst>
      <pc:sldChg chg="mod modShow">
        <pc:chgData name="Alexandra Velasco" userId="S::alexandra.velasco@unimilitar.edu.co::d3f0145a-80bd-4d4e-8782-dc826dccd779" providerId="AD" clId="Web-{5C16E97A-A686-7222-C15D-056A67630ABF}" dt="2023-09-04T15:37:56.113" v="0"/>
        <pc:sldMkLst>
          <pc:docMk/>
          <pc:sldMk cId="2236452296" sldId="311"/>
        </pc:sldMkLst>
      </pc:sldChg>
      <pc:sldChg chg="mod modShow">
        <pc:chgData name="Alexandra Velasco" userId="S::alexandra.velasco@unimilitar.edu.co::d3f0145a-80bd-4d4e-8782-dc826dccd779" providerId="AD" clId="Web-{5C16E97A-A686-7222-C15D-056A67630ABF}" dt="2023-09-04T15:38:22.583" v="3"/>
        <pc:sldMkLst>
          <pc:docMk/>
          <pc:sldMk cId="977500739" sldId="312"/>
        </pc:sldMkLst>
      </pc:sldChg>
      <pc:sldChg chg="new del mod modShow">
        <pc:chgData name="Alexandra Velasco" userId="S::alexandra.velasco@unimilitar.edu.co::d3f0145a-80bd-4d4e-8782-dc826dccd779" providerId="AD" clId="Web-{5C16E97A-A686-7222-C15D-056A67630ABF}" dt="2023-09-04T15:38:24.958" v="4"/>
        <pc:sldMkLst>
          <pc:docMk/>
          <pc:sldMk cId="553117846" sldId="313"/>
        </pc:sldMkLst>
      </pc:sldChg>
    </pc:docChg>
  </pc:docChgLst>
  <pc:docChgLst>
    <pc:chgData name="Alexandra Velasco" userId="S::alexandra.velasco@unimilitar.edu.co::d3f0145a-80bd-4d4e-8782-dc826dccd779" providerId="AD" clId="Web-{57CD07E8-FECA-11EF-CAA5-7F7D53ACDAA3}"/>
    <pc:docChg chg="modSld">
      <pc:chgData name="Alexandra Velasco" userId="S::alexandra.velasco@unimilitar.edu.co::d3f0145a-80bd-4d4e-8782-dc826dccd779" providerId="AD" clId="Web-{57CD07E8-FECA-11EF-CAA5-7F7D53ACDAA3}" dt="2025-01-29T16:12:28.195" v="0" actId="20577"/>
      <pc:docMkLst>
        <pc:docMk/>
      </pc:docMkLst>
      <pc:sldChg chg="modSp">
        <pc:chgData name="Alexandra Velasco" userId="S::alexandra.velasco@unimilitar.edu.co::d3f0145a-80bd-4d4e-8782-dc826dccd779" providerId="AD" clId="Web-{57CD07E8-FECA-11EF-CAA5-7F7D53ACDAA3}" dt="2025-01-29T16:12:28.195" v="0" actId="20577"/>
        <pc:sldMkLst>
          <pc:docMk/>
          <pc:sldMk cId="599529154" sldId="256"/>
        </pc:sldMkLst>
        <pc:spChg chg="mod">
          <ac:chgData name="Alexandra Velasco" userId="S::alexandra.velasco@unimilitar.edu.co::d3f0145a-80bd-4d4e-8782-dc826dccd779" providerId="AD" clId="Web-{57CD07E8-FECA-11EF-CAA5-7F7D53ACDAA3}" dt="2025-01-29T16:12:28.195" v="0" actId="20577"/>
          <ac:spMkLst>
            <pc:docMk/>
            <pc:sldMk cId="599529154" sldId="256"/>
            <ac:spMk id="2" creationId="{00000000-0000-0000-0000-000000000000}"/>
          </ac:spMkLst>
        </pc:spChg>
      </pc:sldChg>
    </pc:docChg>
  </pc:docChgLst>
  <pc:docChgLst>
    <pc:chgData name="Alexandra Velasco" userId="d3f0145a-80bd-4d4e-8782-dc826dccd779" providerId="ADAL" clId="{F094F4EA-19FD-4F87-8524-41C71A157B54}"/>
    <pc:docChg chg="undo custSel addSld delSld modSld">
      <pc:chgData name="Alexandra Velasco" userId="d3f0145a-80bd-4d4e-8782-dc826dccd779" providerId="ADAL" clId="{F094F4EA-19FD-4F87-8524-41C71A157B54}" dt="2023-02-20T18:55:40.507" v="86" actId="478"/>
      <pc:docMkLst>
        <pc:docMk/>
      </pc:docMkLst>
      <pc:sldChg chg="delSp add">
        <pc:chgData name="Alexandra Velasco" userId="d3f0145a-80bd-4d4e-8782-dc826dccd779" providerId="ADAL" clId="{F094F4EA-19FD-4F87-8524-41C71A157B54}" dt="2023-02-20T18:49:35.257" v="5" actId="478"/>
        <pc:sldMkLst>
          <pc:docMk/>
          <pc:sldMk cId="894661689" sldId="273"/>
        </pc:sldMkLst>
      </pc:sldChg>
      <pc:sldChg chg="delSp add">
        <pc:chgData name="Alexandra Velasco" userId="d3f0145a-80bd-4d4e-8782-dc826dccd779" providerId="ADAL" clId="{F094F4EA-19FD-4F87-8524-41C71A157B54}" dt="2023-02-20T18:50:05.037" v="12" actId="478"/>
        <pc:sldMkLst>
          <pc:docMk/>
          <pc:sldMk cId="1622782493" sldId="274"/>
        </pc:sldMkLst>
      </pc:sldChg>
      <pc:sldChg chg="delSp add">
        <pc:chgData name="Alexandra Velasco" userId="d3f0145a-80bd-4d4e-8782-dc826dccd779" providerId="ADAL" clId="{F094F4EA-19FD-4F87-8524-41C71A157B54}" dt="2023-02-20T18:50:36.068" v="17" actId="478"/>
        <pc:sldMkLst>
          <pc:docMk/>
          <pc:sldMk cId="3398519493" sldId="280"/>
        </pc:sldMkLst>
      </pc:sldChg>
      <pc:sldChg chg="add">
        <pc:chgData name="Alexandra Velasco" userId="d3f0145a-80bd-4d4e-8782-dc826dccd779" providerId="ADAL" clId="{F094F4EA-19FD-4F87-8524-41C71A157B54}" dt="2023-02-20T15:01:57.344" v="3"/>
        <pc:sldMkLst>
          <pc:docMk/>
          <pc:sldMk cId="2300858634" sldId="281"/>
        </pc:sldMkLst>
      </pc:sldChg>
      <pc:sldChg chg="delSp add">
        <pc:chgData name="Alexandra Velasco" userId="d3f0145a-80bd-4d4e-8782-dc826dccd779" providerId="ADAL" clId="{F094F4EA-19FD-4F87-8524-41C71A157B54}" dt="2023-02-20T18:51:15.525" v="28" actId="478"/>
        <pc:sldMkLst>
          <pc:docMk/>
          <pc:sldMk cId="1302675274" sldId="284"/>
        </pc:sldMkLst>
      </pc:sldChg>
      <pc:sldChg chg="delSp add">
        <pc:chgData name="Alexandra Velasco" userId="d3f0145a-80bd-4d4e-8782-dc826dccd779" providerId="ADAL" clId="{F094F4EA-19FD-4F87-8524-41C71A157B54}" dt="2023-02-20T18:52:30.332" v="42" actId="478"/>
        <pc:sldMkLst>
          <pc:docMk/>
          <pc:sldMk cId="1246999431" sldId="285"/>
        </pc:sldMkLst>
      </pc:sldChg>
      <pc:sldChg chg="delSp add">
        <pc:chgData name="Alexandra Velasco" userId="d3f0145a-80bd-4d4e-8782-dc826dccd779" providerId="ADAL" clId="{F094F4EA-19FD-4F87-8524-41C71A157B54}" dt="2023-02-20T18:50:20.435" v="14" actId="478"/>
        <pc:sldMkLst>
          <pc:docMk/>
          <pc:sldMk cId="1821085437" sldId="292"/>
        </pc:sldMkLst>
      </pc:sldChg>
      <pc:sldChg chg="delSp add">
        <pc:chgData name="Alexandra Velasco" userId="d3f0145a-80bd-4d4e-8782-dc826dccd779" providerId="ADAL" clId="{F094F4EA-19FD-4F87-8524-41C71A157B54}" dt="2023-02-20T18:51:03.846" v="26" actId="478"/>
        <pc:sldMkLst>
          <pc:docMk/>
          <pc:sldMk cId="27836489" sldId="293"/>
        </pc:sldMkLst>
      </pc:sldChg>
      <pc:sldChg chg="addSp delSp modSp add">
        <pc:chgData name="Alexandra Velasco" userId="d3f0145a-80bd-4d4e-8782-dc826dccd779" providerId="ADAL" clId="{F094F4EA-19FD-4F87-8524-41C71A157B54}" dt="2023-02-20T18:52:20.957" v="41" actId="478"/>
        <pc:sldMkLst>
          <pc:docMk/>
          <pc:sldMk cId="2836995755" sldId="294"/>
        </pc:sldMkLst>
      </pc:sldChg>
      <pc:sldChg chg="delSp add">
        <pc:chgData name="Alexandra Velasco" userId="d3f0145a-80bd-4d4e-8782-dc826dccd779" providerId="ADAL" clId="{F094F4EA-19FD-4F87-8524-41C71A157B54}" dt="2023-02-20T18:52:41.777" v="45" actId="478"/>
        <pc:sldMkLst>
          <pc:docMk/>
          <pc:sldMk cId="3953313489" sldId="295"/>
        </pc:sldMkLst>
      </pc:sldChg>
      <pc:sldChg chg="delSp modSp">
        <pc:chgData name="Alexandra Velasco" userId="d3f0145a-80bd-4d4e-8782-dc826dccd779" providerId="ADAL" clId="{F094F4EA-19FD-4F87-8524-41C71A157B54}" dt="2023-02-20T18:54:12.252" v="67" actId="478"/>
        <pc:sldMkLst>
          <pc:docMk/>
          <pc:sldMk cId="3987319702" sldId="299"/>
        </pc:sldMkLst>
      </pc:sldChg>
      <pc:sldChg chg="delSp">
        <pc:chgData name="Alexandra Velasco" userId="d3f0145a-80bd-4d4e-8782-dc826dccd779" providerId="ADAL" clId="{F094F4EA-19FD-4F87-8524-41C71A157B54}" dt="2023-02-20T18:54:30.838" v="72" actId="478"/>
        <pc:sldMkLst>
          <pc:docMk/>
          <pc:sldMk cId="574185476" sldId="300"/>
        </pc:sldMkLst>
      </pc:sldChg>
      <pc:sldChg chg="delSp">
        <pc:chgData name="Alexandra Velasco" userId="d3f0145a-80bd-4d4e-8782-dc826dccd779" providerId="ADAL" clId="{F094F4EA-19FD-4F87-8524-41C71A157B54}" dt="2023-02-20T18:54:40.296" v="73" actId="478"/>
        <pc:sldMkLst>
          <pc:docMk/>
          <pc:sldMk cId="2671515106" sldId="301"/>
        </pc:sldMkLst>
      </pc:sldChg>
      <pc:sldChg chg="delSp modSp">
        <pc:chgData name="Alexandra Velasco" userId="d3f0145a-80bd-4d4e-8782-dc826dccd779" providerId="ADAL" clId="{F094F4EA-19FD-4F87-8524-41C71A157B54}" dt="2023-02-20T18:55:02.952" v="79" actId="478"/>
        <pc:sldMkLst>
          <pc:docMk/>
          <pc:sldMk cId="3357128150" sldId="302"/>
        </pc:sldMkLst>
      </pc:sldChg>
      <pc:sldChg chg="delSp">
        <pc:chgData name="Alexandra Velasco" userId="d3f0145a-80bd-4d4e-8782-dc826dccd779" providerId="ADAL" clId="{F094F4EA-19FD-4F87-8524-41C71A157B54}" dt="2023-02-20T18:55:32.364" v="84" actId="478"/>
        <pc:sldMkLst>
          <pc:docMk/>
          <pc:sldMk cId="1672424647" sldId="303"/>
        </pc:sldMkLst>
      </pc:sldChg>
      <pc:sldChg chg="addSp delSp">
        <pc:chgData name="Alexandra Velasco" userId="d3f0145a-80bd-4d4e-8782-dc826dccd779" providerId="ADAL" clId="{F094F4EA-19FD-4F87-8524-41C71A157B54}" dt="2023-02-20T18:53:09.538" v="53" actId="478"/>
        <pc:sldMkLst>
          <pc:docMk/>
          <pc:sldMk cId="1376502657" sldId="305"/>
        </pc:sldMkLst>
      </pc:sldChg>
      <pc:sldChg chg="delSp">
        <pc:chgData name="Alexandra Velasco" userId="d3f0145a-80bd-4d4e-8782-dc826dccd779" providerId="ADAL" clId="{F094F4EA-19FD-4F87-8524-41C71A157B54}" dt="2023-02-20T18:53:38.434" v="57" actId="478"/>
        <pc:sldMkLst>
          <pc:docMk/>
          <pc:sldMk cId="2229718485" sldId="306"/>
        </pc:sldMkLst>
      </pc:sldChg>
      <pc:sldChg chg="delSp">
        <pc:chgData name="Alexandra Velasco" userId="d3f0145a-80bd-4d4e-8782-dc826dccd779" providerId="ADAL" clId="{F094F4EA-19FD-4F87-8524-41C71A157B54}" dt="2023-02-20T18:54:45.901" v="74" actId="478"/>
        <pc:sldMkLst>
          <pc:docMk/>
          <pc:sldMk cId="3749557412" sldId="307"/>
        </pc:sldMkLst>
      </pc:sldChg>
      <pc:sldChg chg="delSp">
        <pc:chgData name="Alexandra Velasco" userId="d3f0145a-80bd-4d4e-8782-dc826dccd779" providerId="ADAL" clId="{F094F4EA-19FD-4F87-8524-41C71A157B54}" dt="2023-02-20T18:55:11.077" v="81" actId="478"/>
        <pc:sldMkLst>
          <pc:docMk/>
          <pc:sldMk cId="3188453903" sldId="308"/>
        </pc:sldMkLst>
      </pc:sldChg>
      <pc:sldChg chg="delSp">
        <pc:chgData name="Alexandra Velasco" userId="d3f0145a-80bd-4d4e-8782-dc826dccd779" providerId="ADAL" clId="{F094F4EA-19FD-4F87-8524-41C71A157B54}" dt="2023-02-20T18:55:22.672" v="83" actId="478"/>
        <pc:sldMkLst>
          <pc:docMk/>
          <pc:sldMk cId="3131487656" sldId="309"/>
        </pc:sldMkLst>
      </pc:sldChg>
      <pc:sldChg chg="delSp">
        <pc:chgData name="Alexandra Velasco" userId="d3f0145a-80bd-4d4e-8782-dc826dccd779" providerId="ADAL" clId="{F094F4EA-19FD-4F87-8524-41C71A157B54}" dt="2023-02-20T18:55:40.507" v="86" actId="478"/>
        <pc:sldMkLst>
          <pc:docMk/>
          <pc:sldMk cId="3034445165" sldId="310"/>
        </pc:sldMkLst>
      </pc:sldChg>
      <pc:sldChg chg="del">
        <pc:chgData name="Alexandra Velasco" userId="d3f0145a-80bd-4d4e-8782-dc826dccd779" providerId="ADAL" clId="{F094F4EA-19FD-4F87-8524-41C71A157B54}" dt="2023-02-20T18:53:46.476" v="58" actId="2696"/>
        <pc:sldMkLst>
          <pc:docMk/>
          <pc:sldMk cId="2287557046" sldId="317"/>
        </pc:sldMkLst>
      </pc:sldChg>
      <pc:sldChg chg="del">
        <pc:chgData name="Alexandra Velasco" userId="d3f0145a-80bd-4d4e-8782-dc826dccd779" providerId="ADAL" clId="{F094F4EA-19FD-4F87-8524-41C71A157B54}" dt="2023-02-20T18:55:15.664" v="82" actId="2696"/>
        <pc:sldMkLst>
          <pc:docMk/>
          <pc:sldMk cId="3304757371" sldId="322"/>
        </pc:sldMkLst>
      </pc:sldChg>
      <pc:sldChg chg="add del">
        <pc:chgData name="Alexandra Velasco" userId="d3f0145a-80bd-4d4e-8782-dc826dccd779" providerId="ADAL" clId="{F094F4EA-19FD-4F87-8524-41C71A157B54}" dt="2023-02-20T18:51:12.954" v="27" actId="2696"/>
        <pc:sldMkLst>
          <pc:docMk/>
          <pc:sldMk cId="747703768" sldId="323"/>
        </pc:sldMkLst>
      </pc:sldChg>
      <pc:sldChg chg="add del">
        <pc:chgData name="Alexandra Velasco" userId="d3f0145a-80bd-4d4e-8782-dc826dccd779" providerId="ADAL" clId="{F094F4EA-19FD-4F87-8524-41C71A157B54}" dt="2023-02-20T18:51:23.915" v="29" actId="2696"/>
        <pc:sldMkLst>
          <pc:docMk/>
          <pc:sldMk cId="3951322060" sldId="324"/>
        </pc:sldMkLst>
      </pc:sldChg>
      <pc:sldChg chg="add del">
        <pc:chgData name="Alexandra Velasco" userId="d3f0145a-80bd-4d4e-8782-dc826dccd779" providerId="ADAL" clId="{F094F4EA-19FD-4F87-8524-41C71A157B54}" dt="2023-02-20T18:51:26.401" v="30" actId="2696"/>
        <pc:sldMkLst>
          <pc:docMk/>
          <pc:sldMk cId="2812999680" sldId="325"/>
        </pc:sldMkLst>
      </pc:sldChg>
    </pc:docChg>
  </pc:docChgLst>
  <pc:docChgLst>
    <pc:chgData name="Alexandra Velasco" userId="d3f0145a-80bd-4d4e-8782-dc826dccd779" providerId="ADAL" clId="{C5590D2B-0AFC-8747-AF3B-C7993062B66F}"/>
    <pc:docChg chg="modSld">
      <pc:chgData name="Alexandra Velasco" userId="d3f0145a-80bd-4d4e-8782-dc826dccd779" providerId="ADAL" clId="{C5590D2B-0AFC-8747-AF3B-C7993062B66F}" dt="2025-01-28T19:58:11.686" v="1" actId="20577"/>
      <pc:docMkLst>
        <pc:docMk/>
      </pc:docMkLst>
      <pc:sldChg chg="modSp mod">
        <pc:chgData name="Alexandra Velasco" userId="d3f0145a-80bd-4d4e-8782-dc826dccd779" providerId="ADAL" clId="{C5590D2B-0AFC-8747-AF3B-C7993062B66F}" dt="2025-01-28T19:58:11.686" v="1" actId="20577"/>
        <pc:sldMkLst>
          <pc:docMk/>
          <pc:sldMk cId="101444835" sldId="310"/>
        </pc:sldMkLst>
        <pc:spChg chg="mod">
          <ac:chgData name="Alexandra Velasco" userId="d3f0145a-80bd-4d4e-8782-dc826dccd779" providerId="ADAL" clId="{C5590D2B-0AFC-8747-AF3B-C7993062B66F}" dt="2025-01-28T19:58:11.686" v="1" actId="20577"/>
          <ac:spMkLst>
            <pc:docMk/>
            <pc:sldMk cId="101444835" sldId="310"/>
            <ac:spMk id="2" creationId="{00000000-0000-0000-0000-000000000000}"/>
          </ac:spMkLst>
        </pc:spChg>
      </pc:sldChg>
    </pc:docChg>
  </pc:docChgLst>
  <pc:docChgLst>
    <pc:chgData name="Alexandra Velasco" userId="S::alexandra.velasco@unimilitar.edu.co::d3f0145a-80bd-4d4e-8782-dc826dccd779" providerId="AD" clId="Web-{BB9F3152-FB38-44C6-8C8D-6AA60CAC5240}"/>
    <pc:docChg chg="addSld delSld modSld">
      <pc:chgData name="Alexandra Velasco" userId="S::alexandra.velasco@unimilitar.edu.co::d3f0145a-80bd-4d4e-8782-dc826dccd779" providerId="AD" clId="Web-{BB9F3152-FB38-44C6-8C8D-6AA60CAC5240}" dt="2023-09-05T16:58:16.449" v="3"/>
      <pc:docMkLst>
        <pc:docMk/>
      </pc:docMkLst>
      <pc:sldChg chg="delSp modSp new del">
        <pc:chgData name="Alexandra Velasco" userId="S::alexandra.velasco@unimilitar.edu.co::d3f0145a-80bd-4d4e-8782-dc826dccd779" providerId="AD" clId="Web-{BB9F3152-FB38-44C6-8C8D-6AA60CAC5240}" dt="2023-09-05T16:58:16.449" v="3"/>
        <pc:sldMkLst>
          <pc:docMk/>
          <pc:sldMk cId="2108855100" sldId="313"/>
        </pc:sldMkLst>
      </pc:sldChg>
    </pc:docChg>
  </pc:docChgLst>
  <pc:docChgLst>
    <pc:chgData name="Alexandra Velasco" userId="S::alexandra.velasco@unimilitar.edu.co::d3f0145a-80bd-4d4e-8782-dc826dccd779" providerId="AD" clId="Web-{29C1634D-9BF8-38C6-1B65-898645B7F660}"/>
    <pc:docChg chg="modSld">
      <pc:chgData name="Alexandra Velasco" userId="S::alexandra.velasco@unimilitar.edu.co::d3f0145a-80bd-4d4e-8782-dc826dccd779" providerId="AD" clId="Web-{29C1634D-9BF8-38C6-1B65-898645B7F660}" dt="2023-03-21T14:54:12.718" v="1" actId="20577"/>
      <pc:docMkLst>
        <pc:docMk/>
      </pc:docMkLst>
      <pc:sldChg chg="modSp">
        <pc:chgData name="Alexandra Velasco" userId="S::alexandra.velasco@unimilitar.edu.co::d3f0145a-80bd-4d4e-8782-dc826dccd779" providerId="AD" clId="Web-{29C1634D-9BF8-38C6-1B65-898645B7F660}" dt="2023-03-21T14:54:12.718" v="1" actId="20577"/>
        <pc:sldMkLst>
          <pc:docMk/>
          <pc:sldMk cId="3188453903" sldId="308"/>
        </pc:sldMkLst>
      </pc:sldChg>
    </pc:docChg>
  </pc:docChgLst>
  <pc:docChgLst>
    <pc:chgData name="Alexandra Velasco" userId="S::alexandra.velasco@unimilitar.edu.co::d3f0145a-80bd-4d4e-8782-dc826dccd779" providerId="AD" clId="Web-{513B76E1-F584-E121-E012-E3062A3620C4}"/>
    <pc:docChg chg="modSld">
      <pc:chgData name="Alexandra Velasco" userId="S::alexandra.velasco@unimilitar.edu.co::d3f0145a-80bd-4d4e-8782-dc826dccd779" providerId="AD" clId="Web-{513B76E1-F584-E121-E012-E3062A3620C4}" dt="2023-09-11T20:08:50.602" v="24"/>
      <pc:docMkLst>
        <pc:docMk/>
      </pc:docMkLst>
      <pc:sldChg chg="delSp">
        <pc:chgData name="Alexandra Velasco" userId="S::alexandra.velasco@unimilitar.edu.co::d3f0145a-80bd-4d4e-8782-dc826dccd779" providerId="AD" clId="Web-{513B76E1-F584-E121-E012-E3062A3620C4}" dt="2023-09-11T20:08:50.602" v="24"/>
        <pc:sldMkLst>
          <pc:docMk/>
          <pc:sldMk cId="3987319702" sldId="299"/>
        </pc:sldMkLst>
      </pc:sldChg>
    </pc:docChg>
  </pc:docChgLst>
  <pc:docChgLst>
    <pc:chgData name="Alexandra Velasco" userId="d3f0145a-80bd-4d4e-8782-dc826dccd779" providerId="ADAL" clId="{C9A6EABE-931C-8248-BAFF-0829646F0340}"/>
    <pc:docChg chg="custSel addSld modSld">
      <pc:chgData name="Alexandra Velasco" userId="d3f0145a-80bd-4d4e-8782-dc826dccd779" providerId="ADAL" clId="{C9A6EABE-931C-8248-BAFF-0829646F0340}" dt="2024-07-30T01:24:44.907" v="7" actId="478"/>
      <pc:docMkLst>
        <pc:docMk/>
      </pc:docMkLst>
      <pc:sldChg chg="add mod modShow">
        <pc:chgData name="Alexandra Velasco" userId="d3f0145a-80bd-4d4e-8782-dc826dccd779" providerId="ADAL" clId="{C9A6EABE-931C-8248-BAFF-0829646F0340}" dt="2024-07-30T01:19:42.416" v="1" actId="729"/>
        <pc:sldMkLst>
          <pc:docMk/>
          <pc:sldMk cId="2446286229" sldId="282"/>
        </pc:sldMkLst>
      </pc:sldChg>
      <pc:sldChg chg="delSp mod">
        <pc:chgData name="Alexandra Velasco" userId="d3f0145a-80bd-4d4e-8782-dc826dccd779" providerId="ADAL" clId="{C9A6EABE-931C-8248-BAFF-0829646F0340}" dt="2024-07-30T01:24:44.907" v="7" actId="478"/>
        <pc:sldMkLst>
          <pc:docMk/>
          <pc:sldMk cId="27836489" sldId="293"/>
        </pc:sldMkLst>
      </pc:sldChg>
      <pc:sldChg chg="delSp modSp add mod">
        <pc:chgData name="Alexandra Velasco" userId="d3f0145a-80bd-4d4e-8782-dc826dccd779" providerId="ADAL" clId="{C9A6EABE-931C-8248-BAFF-0829646F0340}" dt="2024-07-30T01:24:21.355" v="6" actId="1076"/>
        <pc:sldMkLst>
          <pc:docMk/>
          <pc:sldMk cId="101444835" sldId="310"/>
        </pc:sldMkLst>
      </pc:sldChg>
      <pc:sldChg chg="add">
        <pc:chgData name="Alexandra Velasco" userId="d3f0145a-80bd-4d4e-8782-dc826dccd779" providerId="ADAL" clId="{C9A6EABE-931C-8248-BAFF-0829646F0340}" dt="2024-07-30T01:23:33.446" v="2"/>
        <pc:sldMkLst>
          <pc:docMk/>
          <pc:sldMk cId="923185866" sldId="31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9T16:45:22.3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17496,'12'90'694,"4"-4"-560,-4-23-5716,6 9 5661,1 6 987,0 1-1066,2-3 5,-6-11 51,0-11 862,-4-16-817,-4-15 96,-1-12 184,-1-8 3427,-1-9-3405,12-79-397,-5 20-1,-1 2 1,0-2 450,4-14-456,0 7 0,6 8-67,18-11 33,-4 25-50,30-9 45,-26 37-11,9 6 5,-22 13-11,-3 3 45,-2 8 5,-1 9 1,0 15 5,-2 8 0,1 6-3381,3 21 3381,-5-18-150,3 10 150,-8-27-2217,-1-5 2217,0-4 6,-5-5-1,3 0 2218,-4-11-2139,-1 1-4393,-2-8 18,-7-6 5139,1 1 0,-2-1 0,2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9T17:05:15.3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57 21842,'41'-21'409,"-1"5"-297,-4 16-11,3 0-34,4 0-61,6 0 61,0 0-61,3 0 39,-2-1-40,-1-1-3391,-3 0 3425,-6-1 11,12 0-55,-26-1-29,8 1-145,-29 2-275,-1 1-2823,-4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9T16:45:26.1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182 1 20173,'-45'81'342,"2"-2"-303,20-19-28,0 8-5,3 8 27,6 3-22,5 5-770,6 3 770,1 1 243,4 4-220,5-5-34,5 0 11,8-7-11,2-8 132,1-9-132,0-12 0,-2-10 0,-1-11 295,4-2-480,-11-16-201,3 3-297,-11-15-388,-2 2-373,0-2-8387,-1 0 9617,1-6 0,-3 4 0,2-3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9T16:45:26.77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31 12948,'10'14'2475,"-1"-2"-2133,-9-12 431,0 0-471,11 26-94,-1 0-63,13 25-83,-6-3-17,2 2-40,-2 1 40,-1-3-34,-2-5 45,-5-9 11,-2-4 174,-2-7 22,-3-6-3425,0-3 3403,-1-7 28,0-2 482,1-4-359,0-1-219,1-12-94,5-7-74,0-15 3421,10-11-3429,3-1 0,1-3-30,11-12 10,-7 12 1,1 3 16,4 5-33,4 3-6,10 0-95,-2 12 45,-4 6 34,-11 14 49,-12 10 7,3 25 10,-6 2 12,6 49 17,-12-21-17,1 24 16,-2-21-27,1-3-1,0-5 1,1-4 0,-2-9-6,1-8 0,-2-10-605,0-8-628,-2-9-772,3-9-2689,0-13 4694,2-8 0,-4 6 0,-2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9T16:45:27.0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19524,'50'17'358,"0"1"0,36 10-240,-54-26-45,-4 0-62,-3-1-5,-2 0-1,-6 2 1,-1-3-6,-3 1-51,-1 1-229,-2-2-537,-1 2-791,-2-2-1574,1-3-5163,0-7 8345,-1-5 0,-2 4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9T16:45:27.4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19742,'12'85'1086,"-2"-4"-817,-10-24-79,0 6-100,0 6-40,2 1-44,1-2 0,4-7-6,-1-9 0,3-10-40,-4-13-116,-1-11-130,0-10-240,-2-5-437,-1-3-903,-1-8-1892,0-6 3758,-1-11 0,0 10 0,0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9T16:45:28.49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16812,'72'44'403,"1"0"1,-6-2-1,-10 2-39,-7 23-73,-4 12 248,-5 10-273,-21-39 0,-2 0-68,-1 3 1,-1 2-1305,-2 1 0,-2 1 1232,1 2 0,-3 1-59,-2-1 0,-2 1 0,-2-1 0,0-1-5,-2-2 0,-2-2 600,-1 45-620,-12-32 0,-4-3-115,0 7-369,-23 17-1536,16-64 444,4-13-1205,-5-2 2739,-1-12 0,12 2 0,-2-2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9T16:45:29.34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0 165 17770,'82'-15'459,"-33"8"0,4 3-226,9 3 0,5 2-2943,21-1 0,7 0 2764,-21-2 0,3 1 1,2-1-16,8 0 0,2 0 0,1-1 427,4-1 1,1 0 0,-1-1-445,-3 0 1,0 0 0,0 0-9,-2 0 1,-1 0 0,-3 0-59,-8 0 1,-2 1 0,-2 0 45,25-1 1,-6 1 14,-16 1 0,-5 0 11,-17 1 0,1 1-23,19-1 1,-3 1 50,0-1-39,-16 0 0,-9 1 50,-29 1 2845,-10-2-2672,-5 2-81,-2-1-612,0-3 950,0 1-1920,-6-5-588,-7 3-1635,-8-5 3646,-5 5 0,11 0 0,3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9T16:45:30.2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81 100 19893,'61'-33'6,"-5"5"-6,-23 14-6,0 3-27,-2 4-1,0 2 0,-3 4-16,-1 1-6,-3 0 17,-4 6 33,-2 7 6,-6 13 17,-4 63 17,-5-26-1711,-4-9 1,-3-1 1687,-10 7-5,-9-1 145,-26 16-50,8-22-29,-16 9-4,13-28 44,-17 2-73,15-15 11,-8 2 1,26-16 83,4-2 3258,13-3-3476,2-2-22,9 0-6,0-5 56,0-2 44,0-4-38,0-1 5,12-2 40,4 3-7,18-3-27,34-5 39,-9 2 0,26-4-5,-4 5-727,-24 7 687,8 2-21,-34 5 66,-5 2 6,-5 4 61,2 5-11,0 4-23,3 4 691,4-2-674,3-2 1,2-2-5,0-4-35,8 1-11,-14-4 6,2-1-6,-17-2-336,-4 1-6268,-5-2 6604,-1 2 0,-4-2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09T17:05:12.93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22851,'73'16'117,"-6"-4"-117,-28-6 6,1-2 39,1 1-45,-1-2 33,-2 0-27,-2-1 61,-3 1-67,-3-3 6,-3 2 27,-3-2 6,4 0-39,-12 0 6,5 0-6,-15 0-6,0 0-22,-3 0-9803,-3 0 8653,5 0 1,-2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934FE-9DB7-44C9-AA84-1A181D4CE784}" type="datetimeFigureOut">
              <a:rPr lang="es-CO" smtClean="0"/>
              <a:t>29/01/2025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FF31E-9861-487C-9806-AF6469E9783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378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FF31E-9861-487C-9806-AF6469E97838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6847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FF31E-9861-487C-9806-AF6469E97838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6710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05C5-230A-ED40-8BFF-2F344DC091E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6A91-64E8-4E41-A56B-B9E214ECB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5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05C5-230A-ED40-8BFF-2F344DC091E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6A91-64E8-4E41-A56B-B9E214ECB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3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05C5-230A-ED40-8BFF-2F344DC091E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6A91-64E8-4E41-A56B-B9E214ECB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05C5-230A-ED40-8BFF-2F344DC091E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6A91-64E8-4E41-A56B-B9E214ECB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05C5-230A-ED40-8BFF-2F344DC091E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6A91-64E8-4E41-A56B-B9E214ECB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0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05C5-230A-ED40-8BFF-2F344DC091E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6A91-64E8-4E41-A56B-B9E214ECB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5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05C5-230A-ED40-8BFF-2F344DC091E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6A91-64E8-4E41-A56B-B9E214ECB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2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05C5-230A-ED40-8BFF-2F344DC091E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6A91-64E8-4E41-A56B-B9E214ECB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05C5-230A-ED40-8BFF-2F344DC091E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6A91-64E8-4E41-A56B-B9E214ECB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2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05C5-230A-ED40-8BFF-2F344DC091E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6A91-64E8-4E41-A56B-B9E214ECB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0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205C5-230A-ED40-8BFF-2F344DC091E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36A91-64E8-4E41-A56B-B9E214ECB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8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205C5-230A-ED40-8BFF-2F344DC091E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36A91-64E8-4E41-A56B-B9E214ECB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6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3.emf"/><Relationship Id="rId7" Type="http://schemas.openxmlformats.org/officeDocument/2006/relationships/customXml" Target="../ink/ink10.xm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9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6.xml"/><Relationship Id="rId18" Type="http://schemas.openxmlformats.org/officeDocument/2006/relationships/image" Target="../media/image1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5.png"/><Relationship Id="rId17" Type="http://schemas.openxmlformats.org/officeDocument/2006/relationships/customXml" Target="../ink/ink8.xml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4.xml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b="1" dirty="0"/>
              <a:t>REPRESENTACIÓN DE ROTACIONES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9529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Solución del problema inverso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47384" y="1938108"/>
            <a:ext cx="10284723" cy="1637605"/>
            <a:chOff x="838200" y="1799872"/>
            <a:chExt cx="6895009" cy="1004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lum bright="-20000" contrast="40000"/>
            </a:blip>
            <a:stretch>
              <a:fillRect/>
            </a:stretch>
          </p:blipFill>
          <p:spPr>
            <a:xfrm>
              <a:off x="838200" y="1799872"/>
              <a:ext cx="2333250" cy="10045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lum bright="-20000" contrast="40000"/>
            </a:blip>
            <a:stretch>
              <a:fillRect/>
            </a:stretch>
          </p:blipFill>
          <p:spPr>
            <a:xfrm>
              <a:off x="3066710" y="1820409"/>
              <a:ext cx="4666500" cy="956667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227" y="4499849"/>
            <a:ext cx="3672000" cy="17028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A10D1943-E8E4-9045-B810-520031E970E4}"/>
                  </a:ext>
                </a:extLst>
              </p14:cNvPr>
              <p14:cNvContentPartPr/>
              <p14:nvPr/>
            </p14:nvContentPartPr>
            <p14:xfrm>
              <a:off x="6134040" y="2377320"/>
              <a:ext cx="207720" cy="2016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A10D1943-E8E4-9045-B810-520031E970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03080" y="2346903"/>
                <a:ext cx="268920" cy="802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D6BEDACC-AF03-064F-96FC-2C7A4A166D3F}"/>
                  </a:ext>
                </a:extLst>
              </p14:cNvPr>
              <p14:cNvContentPartPr/>
              <p14:nvPr/>
            </p14:nvContentPartPr>
            <p14:xfrm>
              <a:off x="8861760" y="2372280"/>
              <a:ext cx="236880" cy="2052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D6BEDACC-AF03-064F-96FC-2C7A4A166D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30800" y="2341320"/>
                <a:ext cx="298080" cy="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699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Ángulos de Euler – </a:t>
            </a:r>
            <a:r>
              <a:rPr lang="es-CO" sz="4000"/>
              <a:t>ángulos XYZ (roll, pitch, </a:t>
            </a:r>
            <a:r>
              <a:rPr lang="es-CO" sz="4000" err="1"/>
              <a:t>yaw</a:t>
            </a:r>
            <a:r>
              <a:rPr lang="es-CO" sz="4000"/>
              <a:t>)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/>
              <a:t>Rotaciones con respecto al marco fijo</a:t>
            </a:r>
          </a:p>
          <a:p>
            <a:pPr marL="457200" lvl="1" indent="0">
              <a:buNone/>
            </a:pPr>
            <a:r>
              <a:rPr lang="es-CO"/>
              <a:t>- Rotación del marco de referencia un ángulo </a:t>
            </a:r>
            <a:r>
              <a:rPr lang="el-GR"/>
              <a:t>ψ</a:t>
            </a:r>
            <a:r>
              <a:rPr lang="es-CO"/>
              <a:t> alrededor de x: </a:t>
            </a:r>
            <a:r>
              <a:rPr lang="es-CO" err="1"/>
              <a:t>R</a:t>
            </a:r>
            <a:r>
              <a:rPr lang="es-CO" baseline="-25000" err="1"/>
              <a:t>x</a:t>
            </a:r>
            <a:r>
              <a:rPr lang="es-CO"/>
              <a:t>(</a:t>
            </a:r>
            <a:r>
              <a:rPr lang="el-GR"/>
              <a:t>ψ</a:t>
            </a:r>
            <a:r>
              <a:rPr lang="es-CO"/>
              <a:t>) </a:t>
            </a:r>
            <a:r>
              <a:rPr lang="es-CO">
                <a:sym typeface="Wingdings" panose="05000000000000000000" pitchFamily="2" charset="2"/>
              </a:rPr>
              <a:t> </a:t>
            </a:r>
            <a:r>
              <a:rPr lang="es-CO" err="1">
                <a:sym typeface="Wingdings" panose="05000000000000000000" pitchFamily="2" charset="2"/>
              </a:rPr>
              <a:t>yaw</a:t>
            </a:r>
            <a:endParaRPr lang="es-CO"/>
          </a:p>
          <a:p>
            <a:pPr marL="457200" lvl="1" indent="0">
              <a:buNone/>
            </a:pPr>
            <a:r>
              <a:rPr lang="es-CO"/>
              <a:t>- Rotación del marco de referencia un ángulo </a:t>
            </a:r>
            <a:r>
              <a:rPr lang="el-GR"/>
              <a:t>ϑ</a:t>
            </a:r>
            <a:r>
              <a:rPr lang="es-CO"/>
              <a:t> alrededor de y: </a:t>
            </a:r>
            <a:r>
              <a:rPr lang="es-CO" err="1"/>
              <a:t>R</a:t>
            </a:r>
            <a:r>
              <a:rPr lang="es-CO" baseline="-25000" err="1"/>
              <a:t>y</a:t>
            </a:r>
            <a:r>
              <a:rPr lang="es-CO"/>
              <a:t>(</a:t>
            </a:r>
            <a:r>
              <a:rPr lang="el-GR"/>
              <a:t>ϑ</a:t>
            </a:r>
            <a:r>
              <a:rPr lang="es-CO"/>
              <a:t>) </a:t>
            </a:r>
            <a:r>
              <a:rPr lang="es-CO">
                <a:sym typeface="Wingdings" panose="05000000000000000000" pitchFamily="2" charset="2"/>
              </a:rPr>
              <a:t> pitch </a:t>
            </a:r>
            <a:endParaRPr lang="es-CO"/>
          </a:p>
          <a:p>
            <a:pPr marL="457200" lvl="1" indent="0">
              <a:buNone/>
            </a:pPr>
            <a:r>
              <a:rPr lang="es-CO"/>
              <a:t>- Rotación del marco de referencia un ángulo </a:t>
            </a:r>
            <a:r>
              <a:rPr lang="el-GR"/>
              <a:t>φ </a:t>
            </a:r>
            <a:r>
              <a:rPr lang="es-CO"/>
              <a:t>alrededor de z: </a:t>
            </a:r>
            <a:r>
              <a:rPr lang="es-CO" err="1"/>
              <a:t>R</a:t>
            </a:r>
            <a:r>
              <a:rPr lang="es-CO" baseline="-25000" err="1"/>
              <a:t>z</a:t>
            </a:r>
            <a:r>
              <a:rPr lang="es-CO"/>
              <a:t>(</a:t>
            </a:r>
            <a:r>
              <a:rPr lang="el-GR"/>
              <a:t>φ</a:t>
            </a:r>
            <a:r>
              <a:rPr lang="es-CO"/>
              <a:t>) </a:t>
            </a:r>
            <a:r>
              <a:rPr lang="es-CO">
                <a:sym typeface="Wingdings" panose="05000000000000000000" pitchFamily="2" charset="2"/>
              </a:rPr>
              <a:t> roll</a:t>
            </a:r>
            <a:endParaRPr lang="es-CO"/>
          </a:p>
          <a:p>
            <a:pPr marL="457200" lvl="1" indent="0">
              <a:buNone/>
            </a:pPr>
            <a:endParaRPr lang="es-C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074" y="3680631"/>
            <a:ext cx="8338501" cy="2286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0630"/>
            <a:ext cx="3760074" cy="317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9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Solución del problema inverso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47384" y="1938108"/>
            <a:ext cx="10298371" cy="1678889"/>
            <a:chOff x="947384" y="1938108"/>
            <a:chExt cx="10166776" cy="163760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lum bright="-20000" contrast="40000"/>
            </a:blip>
            <a:stretch>
              <a:fillRect/>
            </a:stretch>
          </p:blipFill>
          <p:spPr>
            <a:xfrm>
              <a:off x="947384" y="1938108"/>
              <a:ext cx="3480319" cy="163760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lum bright="-20000" contrast="40000"/>
            </a:blip>
            <a:stretch>
              <a:fillRect/>
            </a:stretch>
          </p:blipFill>
          <p:spPr>
            <a:xfrm>
              <a:off x="4277575" y="2087345"/>
              <a:ext cx="6836585" cy="1365538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228" y="4622755"/>
            <a:ext cx="4054500" cy="159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13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Cuaternios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/>
              <a:t>Problemas anteriores: Singularidades, no unicidad de la solución</a:t>
            </a:r>
          </a:p>
          <a:p>
            <a:r>
              <a:rPr lang="es-CO" sz="2400" dirty="0"/>
              <a:t>Representación única mediante 4 parámetros </a:t>
            </a:r>
            <a:r>
              <a:rPr lang="es-CO" sz="2400" dirty="0">
                <a:sym typeface="Wingdings" panose="05000000000000000000" pitchFamily="2" charset="2"/>
              </a:rPr>
              <a:t> </a:t>
            </a:r>
            <a:r>
              <a:rPr lang="es-CO" sz="2400" dirty="0" err="1">
                <a:sym typeface="Wingdings" panose="05000000000000000000" pitchFamily="2" charset="2"/>
              </a:rPr>
              <a:t>cuaternio</a:t>
            </a:r>
            <a:r>
              <a:rPr lang="es-CO" sz="2400" dirty="0">
                <a:sym typeface="Wingdings" panose="05000000000000000000" pitchFamily="2" charset="2"/>
              </a:rPr>
              <a:t> unitario</a:t>
            </a:r>
          </a:p>
          <a:p>
            <a:pPr marL="457200" lvl="1" indent="0">
              <a:buNone/>
            </a:pPr>
            <a:r>
              <a:rPr lang="es-CO" sz="2000" dirty="0">
                <a:sym typeface="Wingdings" panose="05000000000000000000" pitchFamily="2" charset="2"/>
              </a:rPr>
              <a:t>Condición </a:t>
            </a:r>
            <a:endParaRPr lang="es-CO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087" y="2279596"/>
            <a:ext cx="1300500" cy="363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91" y="3189928"/>
            <a:ext cx="2805939" cy="47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4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Cuaterniones</a:t>
            </a:r>
            <a:endParaRPr lang="es-C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 dirty="0"/>
              <a:t>Solución única</a:t>
            </a:r>
          </a:p>
          <a:p>
            <a:r>
              <a:rPr lang="es-CO" sz="2400" dirty="0"/>
              <a:t>Matriz de rotación correspondiente</a:t>
            </a:r>
          </a:p>
          <a:p>
            <a:endParaRPr lang="es-CO" sz="2400" dirty="0"/>
          </a:p>
          <a:p>
            <a:endParaRPr lang="es-CO" sz="2400" dirty="0"/>
          </a:p>
          <a:p>
            <a:endParaRPr lang="es-CO" sz="2400" dirty="0"/>
          </a:p>
          <a:p>
            <a:endParaRPr lang="es-CO" sz="2400" dirty="0"/>
          </a:p>
          <a:p>
            <a:r>
              <a:rPr lang="es-CO" sz="2400" dirty="0"/>
              <a:t>Solución inversa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382" y="2749447"/>
            <a:ext cx="8980226" cy="1673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837" y="4879650"/>
            <a:ext cx="5333772" cy="19783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778" y="5192600"/>
            <a:ext cx="2868750" cy="11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8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157" y="668595"/>
            <a:ext cx="7764904" cy="6226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030" y="1576789"/>
            <a:ext cx="4995368" cy="1710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90" y="3068584"/>
            <a:ext cx="5082915" cy="306022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818194" cy="1325563"/>
          </a:xfrm>
        </p:spPr>
        <p:txBody>
          <a:bodyPr/>
          <a:lstStyle/>
          <a:p>
            <a:r>
              <a:rPr lang="en-US" i="1"/>
              <a:t>Matrices de </a:t>
            </a:r>
            <a:r>
              <a:rPr lang="en-US" i="1" err="1"/>
              <a:t>Rotaci</a:t>
            </a:r>
            <a:r>
              <a:rPr lang="es-ES_tradnl" i="1" err="1"/>
              <a:t>ón</a:t>
            </a:r>
            <a:r>
              <a:rPr lang="es-ES_tradnl" i="1"/>
              <a:t>: Rotaciones elementales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89466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6663"/>
          <a:stretch/>
        </p:blipFill>
        <p:spPr>
          <a:xfrm>
            <a:off x="1349686" y="4406933"/>
            <a:ext cx="3348947" cy="1841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err="1"/>
              <a:t>Representaci</a:t>
            </a:r>
            <a:r>
              <a:rPr lang="es-ES_tradnl" i="1" err="1"/>
              <a:t>ón</a:t>
            </a:r>
            <a:r>
              <a:rPr lang="es-ES_tradnl" i="1"/>
              <a:t> de vectores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12224" cy="4351338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err="1"/>
              <a:t>Recordemos</a:t>
            </a:r>
            <a:r>
              <a:rPr lang="en-US"/>
              <a:t> que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510603" y="1755553"/>
            <a:ext cx="4280997" cy="1854200"/>
            <a:chOff x="972122" y="1509889"/>
            <a:chExt cx="4280997" cy="18542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r="87281"/>
            <a:stretch/>
          </p:blipFill>
          <p:spPr>
            <a:xfrm>
              <a:off x="972122" y="1509889"/>
              <a:ext cx="1051550" cy="18542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60939"/>
            <a:stretch/>
          </p:blipFill>
          <p:spPr>
            <a:xfrm>
              <a:off x="2023675" y="1509889"/>
              <a:ext cx="3229444" cy="1854200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020" y="4708107"/>
            <a:ext cx="1803400" cy="7493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022929" y="1827897"/>
            <a:ext cx="51122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err="1"/>
              <a:t>Entonces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8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i="1"/>
              <a:t>Composición de rotaciones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400"/>
              <a:t>Reglas de composición de matrices de rotación</a:t>
            </a:r>
          </a:p>
          <a:p>
            <a:r>
              <a:rPr lang="es-CO" sz="2400"/>
              <a:t>2 posibilidades:</a:t>
            </a:r>
          </a:p>
          <a:p>
            <a:pPr lvl="1"/>
            <a:r>
              <a:rPr lang="es-CO" sz="2000"/>
              <a:t>Con respecto al marco actual: el marco de referencia cambia cada vez que ocurre una rotación</a:t>
            </a:r>
          </a:p>
          <a:p>
            <a:pPr lvl="1"/>
            <a:r>
              <a:rPr lang="es-CO" sz="2000"/>
              <a:t>Con respecto al marco fijo: todas las rotaciones ocurren con respecto al marco inicial</a:t>
            </a:r>
          </a:p>
          <a:p>
            <a:r>
              <a:rPr lang="es-CO" sz="2400"/>
              <a:t>Consideremos: </a:t>
            </a:r>
          </a:p>
          <a:p>
            <a:pPr marL="0" indent="0">
              <a:buNone/>
            </a:pPr>
            <a:r>
              <a:rPr lang="es-CO" sz="2400"/>
              <a:t>Un mismo vector </a:t>
            </a:r>
            <a:r>
              <a:rPr lang="es-CO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CO" sz="2400"/>
              <a:t> expresado en 2 marcos de referencia distintos </a:t>
            </a:r>
            <a:r>
              <a:rPr lang="es-CO" sz="2400">
                <a:sym typeface="Wingdings" panose="05000000000000000000" pitchFamily="2" charset="2"/>
              </a:rPr>
              <a:t> </a:t>
            </a:r>
            <a:r>
              <a:rPr lang="es-CO" sz="2400"/>
              <a:t>3 marcos de referencia con el origen en común</a:t>
            </a:r>
          </a:p>
          <a:p>
            <a:endParaRPr lang="es-CO" sz="2400"/>
          </a:p>
        </p:txBody>
      </p:sp>
    </p:spTree>
    <p:extLst>
      <p:ext uri="{BB962C8B-B14F-4D97-AF65-F5344CB8AC3E}">
        <p14:creationId xmlns:p14="http://schemas.microsoft.com/office/powerpoint/2010/main" val="182108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Composición de rotaciones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76838" cy="4351338"/>
          </a:xfrm>
        </p:spPr>
        <p:txBody>
          <a:bodyPr>
            <a:normAutofit/>
          </a:bodyPr>
          <a:lstStyle/>
          <a:p>
            <a:r>
              <a:rPr lang="es-CO" sz="2400" dirty="0"/>
              <a:t>Con respecto al marco actual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825625"/>
            <a:ext cx="51768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400" dirty="0"/>
              <a:t>Con respecto a un marco fijo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8446"/>
            <a:ext cx="5960898" cy="34467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812" y="3008445"/>
            <a:ext cx="5989188" cy="34467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7D3837-AAC9-EB17-0D18-5D611FF17ABA}"/>
              </a:ext>
            </a:extLst>
          </p:cNvPr>
          <p:cNvSpPr txBox="1"/>
          <p:nvPr/>
        </p:nvSpPr>
        <p:spPr>
          <a:xfrm>
            <a:off x="4724400" y="3200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8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CO" i="1"/>
              <a:t>Composición de rotaciones – </a:t>
            </a:r>
            <a:r>
              <a:rPr lang="es-CO" sz="4000" i="1"/>
              <a:t>con respecto al marco actual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err="1"/>
              <a:t>Rotación</a:t>
            </a:r>
            <a:r>
              <a:rPr lang="en-US" sz="2400"/>
              <a:t> del </a:t>
            </a:r>
            <a:r>
              <a:rPr lang="en-US" sz="2400" err="1"/>
              <a:t>marco</a:t>
            </a:r>
            <a:r>
              <a:rPr lang="en-US" sz="2400"/>
              <a:t> dado de </a:t>
            </a:r>
            <a:r>
              <a:rPr lang="en-US" sz="2400" err="1"/>
              <a:t>acuerdo</a:t>
            </a:r>
            <a:r>
              <a:rPr lang="en-US" sz="2400"/>
              <a:t> con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>
                <a:sym typeface="Wingdings" panose="05000000000000000000" pitchFamily="2" charset="2"/>
              </a:rPr>
              <a:t> </a:t>
            </a:r>
            <a:r>
              <a:rPr lang="en-US" sz="2400" err="1"/>
              <a:t>alinea</a:t>
            </a:r>
            <a:r>
              <a:rPr lang="en-US" sz="2400"/>
              <a:t> el </a:t>
            </a:r>
            <a:r>
              <a:rPr lang="en-US" sz="2400" err="1"/>
              <a:t>marco</a:t>
            </a:r>
            <a:r>
              <a:rPr lang="en-US" sz="2400"/>
              <a:t>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/>
              <a:t> con el </a:t>
            </a:r>
            <a:r>
              <a:rPr lang="en-US" sz="2400" err="1"/>
              <a:t>marco</a:t>
            </a:r>
            <a:r>
              <a:rPr lang="en-US" sz="2400"/>
              <a:t>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err="1">
                <a:cs typeface="Times New Roman" panose="02020603050405020304" pitchFamily="18" charset="0"/>
              </a:rPr>
              <a:t>Rotación</a:t>
            </a:r>
            <a:r>
              <a:rPr lang="en-US" sz="2400">
                <a:cs typeface="Times New Roman" panose="02020603050405020304" pitchFamily="18" charset="0"/>
              </a:rPr>
              <a:t> del </a:t>
            </a:r>
            <a:r>
              <a:rPr lang="en-US" sz="2400" err="1">
                <a:cs typeface="Times New Roman" panose="02020603050405020304" pitchFamily="18" charset="0"/>
              </a:rPr>
              <a:t>marco</a:t>
            </a:r>
            <a:r>
              <a:rPr lang="en-US" sz="2400">
                <a:cs typeface="Times New Roman" panose="02020603050405020304" pitchFamily="18" charset="0"/>
              </a:rPr>
              <a:t> dado (</a:t>
            </a:r>
            <a:r>
              <a:rPr lang="en-US" sz="2400" err="1">
                <a:cs typeface="Times New Roman" panose="02020603050405020304" pitchFamily="18" charset="0"/>
              </a:rPr>
              <a:t>alineado</a:t>
            </a:r>
            <a:r>
              <a:rPr lang="en-US" sz="2400">
                <a:cs typeface="Times New Roman" panose="02020603050405020304" pitchFamily="18" charset="0"/>
              </a:rPr>
              <a:t> con el </a:t>
            </a:r>
            <a:r>
              <a:rPr lang="en-US" sz="2400" err="1">
                <a:cs typeface="Times New Roman" panose="02020603050405020304" pitchFamily="18" charset="0"/>
              </a:rPr>
              <a:t>marco</a:t>
            </a:r>
            <a:r>
              <a:rPr lang="en-US" sz="2400">
                <a:cs typeface="Times New Roman" panose="02020603050405020304" pitchFamily="18" charset="0"/>
              </a:rPr>
              <a:t> </a:t>
            </a:r>
            <a:r>
              <a:rPr lang="en-US" sz="2400" i="1">
                <a:cs typeface="Times New Roman" panose="02020603050405020304" pitchFamily="18" charset="0"/>
              </a:rPr>
              <a:t>1</a:t>
            </a:r>
            <a:r>
              <a:rPr lang="en-US" sz="2400">
                <a:cs typeface="Times New Roman" panose="02020603050405020304" pitchFamily="18" charset="0"/>
              </a:rPr>
              <a:t>), de </a:t>
            </a:r>
            <a:r>
              <a:rPr lang="en-US" sz="2400" err="1">
                <a:cs typeface="Times New Roman" panose="02020603050405020304" pitchFamily="18" charset="0"/>
              </a:rPr>
              <a:t>acuerdo</a:t>
            </a:r>
            <a:r>
              <a:rPr lang="en-US" sz="2400">
                <a:cs typeface="Times New Roman" panose="02020603050405020304" pitchFamily="18" charset="0"/>
              </a:rPr>
              <a:t> </a:t>
            </a:r>
            <a:r>
              <a:rPr lang="en-US" sz="2400"/>
              <a:t>con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err="1">
                <a:cs typeface="Times New Roman" panose="02020603050405020304" pitchFamily="18" charset="0"/>
              </a:rPr>
              <a:t>alinea</a:t>
            </a:r>
            <a:r>
              <a:rPr lang="en-US" sz="2400">
                <a:cs typeface="Times New Roman" panose="02020603050405020304" pitchFamily="18" charset="0"/>
              </a:rPr>
              <a:t> el </a:t>
            </a:r>
            <a:r>
              <a:rPr lang="en-US" sz="2400" err="1">
                <a:cs typeface="Times New Roman" panose="02020603050405020304" pitchFamily="18" charset="0"/>
              </a:rPr>
              <a:t>marco</a:t>
            </a:r>
            <a:r>
              <a:rPr lang="en-US" sz="2400">
                <a:cs typeface="Times New Roman" panose="02020603050405020304" pitchFamily="18" charset="0"/>
              </a:rPr>
              <a:t>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>
                <a:cs typeface="Times New Roman" panose="02020603050405020304" pitchFamily="18" charset="0"/>
              </a:rPr>
              <a:t> con el </a:t>
            </a:r>
            <a:r>
              <a:rPr lang="en-US" sz="2400" err="1">
                <a:cs typeface="Times New Roman" panose="02020603050405020304" pitchFamily="18" charset="0"/>
              </a:rPr>
              <a:t>marco</a:t>
            </a:r>
            <a:r>
              <a:rPr lang="en-US" sz="2400">
                <a:cs typeface="Times New Roman" panose="02020603050405020304" pitchFamily="18" charset="0"/>
              </a:rPr>
              <a:t>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r>
              <a:rPr lang="en-US" sz="2400">
                <a:cs typeface="Times New Roman" panose="02020603050405020304" pitchFamily="18" charset="0"/>
              </a:rPr>
              <a:t>La </a:t>
            </a:r>
            <a:r>
              <a:rPr lang="en-US" sz="2400" err="1">
                <a:cs typeface="Times New Roman" panose="02020603050405020304" pitchFamily="18" charset="0"/>
              </a:rPr>
              <a:t>composición</a:t>
            </a:r>
            <a:r>
              <a:rPr lang="en-US" sz="2400">
                <a:cs typeface="Times New Roman" panose="02020603050405020304" pitchFamily="18" charset="0"/>
              </a:rPr>
              <a:t> de </a:t>
            </a:r>
            <a:r>
              <a:rPr lang="en-US" sz="2400" err="1">
                <a:cs typeface="Times New Roman" panose="02020603050405020304" pitchFamily="18" charset="0"/>
              </a:rPr>
              <a:t>rotaciones</a:t>
            </a:r>
            <a:r>
              <a:rPr lang="en-US" sz="2400">
                <a:cs typeface="Times New Roman" panose="02020603050405020304" pitchFamily="18" charset="0"/>
              </a:rPr>
              <a:t> </a:t>
            </a:r>
            <a:r>
              <a:rPr lang="en-US" sz="2400" err="1">
                <a:cs typeface="Times New Roman" panose="02020603050405020304" pitchFamily="18" charset="0"/>
              </a:rPr>
              <a:t>sucesivas</a:t>
            </a:r>
            <a:r>
              <a:rPr lang="en-US" sz="2400">
                <a:cs typeface="Times New Roman" panose="02020603050405020304" pitchFamily="18" charset="0"/>
              </a:rPr>
              <a:t> </a:t>
            </a:r>
            <a:r>
              <a:rPr lang="en-US" sz="2400" b="1">
                <a:cs typeface="Times New Roman" panose="02020603050405020304" pitchFamily="18" charset="0"/>
              </a:rPr>
              <a:t>con </a:t>
            </a:r>
            <a:r>
              <a:rPr lang="en-US" sz="2400" b="1" err="1">
                <a:cs typeface="Times New Roman" panose="02020603050405020304" pitchFamily="18" charset="0"/>
              </a:rPr>
              <a:t>respecto</a:t>
            </a:r>
            <a:r>
              <a:rPr lang="en-US" sz="2400" b="1">
                <a:cs typeface="Times New Roman" panose="02020603050405020304" pitchFamily="18" charset="0"/>
              </a:rPr>
              <a:t> al </a:t>
            </a:r>
            <a:r>
              <a:rPr lang="en-US" sz="2400" b="1" err="1">
                <a:cs typeface="Times New Roman" panose="02020603050405020304" pitchFamily="18" charset="0"/>
              </a:rPr>
              <a:t>marco</a:t>
            </a:r>
            <a:r>
              <a:rPr lang="en-US" sz="2400" b="1">
                <a:cs typeface="Times New Roman" panose="02020603050405020304" pitchFamily="18" charset="0"/>
              </a:rPr>
              <a:t> actual </a:t>
            </a:r>
            <a:r>
              <a:rPr lang="en-US" sz="2400">
                <a:cs typeface="Times New Roman" panose="02020603050405020304" pitchFamily="18" charset="0"/>
              </a:rPr>
              <a:t>se </a:t>
            </a:r>
            <a:r>
              <a:rPr lang="en-US" sz="2400" err="1">
                <a:cs typeface="Times New Roman" panose="02020603050405020304" pitchFamily="18" charset="0"/>
              </a:rPr>
              <a:t>obtiene</a:t>
            </a:r>
            <a:r>
              <a:rPr lang="en-US" sz="2400">
                <a:cs typeface="Times New Roman" panose="02020603050405020304" pitchFamily="18" charset="0"/>
              </a:rPr>
              <a:t> </a:t>
            </a:r>
            <a:r>
              <a:rPr lang="en-US" sz="2400" b="1" err="1">
                <a:cs typeface="Times New Roman" panose="02020603050405020304" pitchFamily="18" charset="0"/>
              </a:rPr>
              <a:t>postmultiplicando</a:t>
            </a:r>
            <a:r>
              <a:rPr lang="en-US" sz="2400">
                <a:cs typeface="Times New Roman" panose="02020603050405020304" pitchFamily="18" charset="0"/>
              </a:rPr>
              <a:t> las matrices de </a:t>
            </a:r>
            <a:r>
              <a:rPr lang="en-US" sz="2400" err="1">
                <a:cs typeface="Times New Roman" panose="02020603050405020304" pitchFamily="18" charset="0"/>
              </a:rPr>
              <a:t>rotación</a:t>
            </a:r>
            <a:r>
              <a:rPr lang="en-US" sz="2400">
                <a:cs typeface="Times New Roman" panose="02020603050405020304" pitchFamily="18" charset="0"/>
              </a:rPr>
              <a:t>, </a:t>
            </a:r>
            <a:r>
              <a:rPr lang="en-US" sz="2400" err="1">
                <a:cs typeface="Times New Roman" panose="02020603050405020304" pitchFamily="18" charset="0"/>
              </a:rPr>
              <a:t>siguiendo</a:t>
            </a:r>
            <a:r>
              <a:rPr lang="en-US" sz="2400">
                <a:cs typeface="Times New Roman" panose="02020603050405020304" pitchFamily="18" charset="0"/>
              </a:rPr>
              <a:t> el </a:t>
            </a:r>
            <a:r>
              <a:rPr lang="en-US" sz="2400" err="1">
                <a:cs typeface="Times New Roman" panose="02020603050405020304" pitchFamily="18" charset="0"/>
              </a:rPr>
              <a:t>orden</a:t>
            </a:r>
            <a:r>
              <a:rPr lang="en-US" sz="2400">
                <a:cs typeface="Times New Roman" panose="02020603050405020304" pitchFamily="18" charset="0"/>
              </a:rPr>
              <a:t> de las </a:t>
            </a:r>
            <a:r>
              <a:rPr lang="en-US" sz="2400" err="1">
                <a:cs typeface="Times New Roman" panose="02020603050405020304" pitchFamily="18" charset="0"/>
              </a:rPr>
              <a:t>rotaciones</a:t>
            </a:r>
            <a:r>
              <a:rPr lang="en-US" sz="2400"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414" y="3998794"/>
            <a:ext cx="9048653" cy="285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1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CO" i="1"/>
              <a:t>Composición de rotaciones -</a:t>
            </a:r>
            <a:r>
              <a:rPr lang="es-CO" sz="4000" i="1"/>
              <a:t>con respecto al marco fijo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Rotación </a:t>
                </a:r>
                <a:r>
                  <a:rPr lang="en-US" sz="2000"/>
                  <a:t>del </a:t>
                </a:r>
                <a:r>
                  <a:rPr lang="en-US" sz="2000">
                    <a:cs typeface="Times New Roman" panose="02020603050405020304" pitchFamily="18" charset="0"/>
                  </a:rPr>
                  <a:t>marco </a:t>
                </a: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>
                    <a:cs typeface="Times New Roman" panose="02020603050405020304" pitchFamily="18" charset="0"/>
                  </a:rPr>
                  <a:t> </a:t>
                </a:r>
                <a:r>
                  <a:rPr lang="en-US" sz="2000"/>
                  <a:t>de acuerdo con </a:t>
                </a: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800" i="1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18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>
                    <a:sym typeface="Wingdings" panose="05000000000000000000" pitchFamily="2" charset="2"/>
                  </a:rPr>
                  <a:t> </a:t>
                </a:r>
                <a:r>
                  <a:rPr lang="en-US" sz="2000"/>
                  <a:t>alinea el marco </a:t>
                </a: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/>
                  <a:t> con el marco </a:t>
                </a: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err="1">
                    <a:cs typeface="Times New Roman" panose="02020603050405020304" pitchFamily="18" charset="0"/>
                  </a:rPr>
                  <a:t>Realizar</a:t>
                </a:r>
                <a:r>
                  <a:rPr lang="en-US" sz="2000">
                    <a:cs typeface="Times New Roman" panose="02020603050405020304" pitchFamily="18" charset="0"/>
                  </a:rPr>
                  <a:t> la </a:t>
                </a:r>
                <a:r>
                  <a:rPr lang="en-US" sz="2000" err="1">
                    <a:cs typeface="Times New Roman" panose="02020603050405020304" pitchFamily="18" charset="0"/>
                  </a:rPr>
                  <a:t>rotación</a:t>
                </a:r>
                <a:r>
                  <a:rPr lang="en-US" sz="20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O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acc>
                    <m:r>
                      <a:rPr lang="en-US" sz="2000" i="1" baseline="30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>
                    <a:cs typeface="Times New Roman" panose="02020603050405020304" pitchFamily="18" charset="0"/>
                  </a:rPr>
                  <a:t>(con </a:t>
                </a:r>
                <a:r>
                  <a:rPr lang="en-US" sz="2000" err="1">
                    <a:cs typeface="Times New Roman" panose="02020603050405020304" pitchFamily="18" charset="0"/>
                  </a:rPr>
                  <a:t>respecto</a:t>
                </a:r>
                <a:r>
                  <a:rPr lang="en-US" sz="2000">
                    <a:cs typeface="Times New Roman" panose="02020603050405020304" pitchFamily="18" charset="0"/>
                  </a:rPr>
                  <a:t> al </a:t>
                </a:r>
                <a:r>
                  <a:rPr lang="en-US" sz="2000" err="1">
                    <a:cs typeface="Times New Roman" panose="02020603050405020304" pitchFamily="18" charset="0"/>
                  </a:rPr>
                  <a:t>marco</a:t>
                </a:r>
                <a:r>
                  <a:rPr lang="en-US" sz="2000">
                    <a:cs typeface="Times New Roman" panose="02020603050405020304" pitchFamily="18" charset="0"/>
                  </a:rPr>
                  <a:t> actual)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err="1">
                    <a:cs typeface="Times New Roman" panose="02020603050405020304" pitchFamily="18" charset="0"/>
                  </a:rPr>
                  <a:t>Rotación</a:t>
                </a: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</a:t>
                </a:r>
                <a:r>
                  <a:rPr lang="en-US" sz="2000" i="1" baseline="30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2000" i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</a:t>
                </a:r>
                <a:r>
                  <a:rPr lang="en-US" sz="2000"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sz="2000" err="1">
                    <a:cs typeface="Times New Roman" panose="02020603050405020304" pitchFamily="18" charset="0"/>
                    <a:sym typeface="Wingdings" panose="05000000000000000000" pitchFamily="2" charset="2"/>
                  </a:rPr>
                  <a:t>c</a:t>
                </a:r>
                <a:r>
                  <a:rPr lang="en-US" sz="2000" err="1">
                    <a:cs typeface="Times New Roman" panose="02020603050405020304" pitchFamily="18" charset="0"/>
                  </a:rPr>
                  <a:t>ompensa</a:t>
                </a:r>
                <a:r>
                  <a:rPr lang="en-US" sz="2000">
                    <a:cs typeface="Times New Roman" panose="02020603050405020304" pitchFamily="18" charset="0"/>
                  </a:rPr>
                  <a:t> la </a:t>
                </a:r>
                <a:r>
                  <a:rPr lang="en-US" sz="2000" err="1">
                    <a:cs typeface="Times New Roman" panose="02020603050405020304" pitchFamily="18" charset="0"/>
                  </a:rPr>
                  <a:t>rotación</a:t>
                </a:r>
                <a:r>
                  <a:rPr lang="en-US" sz="2000"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cs typeface="Times New Roman" panose="02020603050405020304" pitchFamily="18" charset="0"/>
                  </a:rPr>
                  <a:t>causada</a:t>
                </a:r>
                <a:r>
                  <a:rPr lang="en-US" sz="2000"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cs typeface="Times New Roman" panose="02020603050405020304" pitchFamily="18" charset="0"/>
                  </a:rPr>
                  <a:t>por</a:t>
                </a:r>
                <a:r>
                  <a:rPr lang="en-US" sz="2000">
                    <a:cs typeface="Times New Roman" panose="02020603050405020304" pitchFamily="18" charset="0"/>
                  </a:rPr>
                  <a:t> la </a:t>
                </a:r>
                <a:r>
                  <a:rPr lang="en-US" sz="2000" err="1">
                    <a:cs typeface="Times New Roman" panose="02020603050405020304" pitchFamily="18" charset="0"/>
                  </a:rPr>
                  <a:t>alineación</a:t>
                </a:r>
                <a:r>
                  <a:rPr lang="en-US" sz="2000">
                    <a:cs typeface="Times New Roman" panose="02020603050405020304" pitchFamily="18" charset="0"/>
                  </a:rPr>
                  <a:t> del </a:t>
                </a:r>
                <a:r>
                  <a:rPr lang="en-US" sz="2000" err="1"/>
                  <a:t>marco</a:t>
                </a:r>
                <a:r>
                  <a:rPr lang="en-US" sz="2000"/>
                  <a:t> </a:t>
                </a: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/>
                  <a:t> con el </a:t>
                </a:r>
                <a:r>
                  <a:rPr lang="en-US" sz="2000" err="1"/>
                  <a:t>marco</a:t>
                </a:r>
                <a:r>
                  <a:rPr lang="en-US" sz="2000"/>
                  <a:t> </a:t>
                </a:r>
                <a:r>
                  <a:rPr lang="en-US" sz="20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pPr marL="0" indent="0">
                  <a:buNone/>
                </a:pPr>
                <a:r>
                  <a:rPr lang="en-US" sz="2000">
                    <a:cs typeface="Times New Roman" panose="02020603050405020304" pitchFamily="18" charset="0"/>
                  </a:rPr>
                  <a:t>La </a:t>
                </a:r>
                <a:r>
                  <a:rPr lang="en-US" sz="2000" err="1">
                    <a:cs typeface="Times New Roman" panose="02020603050405020304" pitchFamily="18" charset="0"/>
                  </a:rPr>
                  <a:t>composición</a:t>
                </a:r>
                <a:r>
                  <a:rPr lang="en-US" sz="2000">
                    <a:cs typeface="Times New Roman" panose="02020603050405020304" pitchFamily="18" charset="0"/>
                  </a:rPr>
                  <a:t> de </a:t>
                </a:r>
                <a:r>
                  <a:rPr lang="en-US" sz="2000" err="1">
                    <a:cs typeface="Times New Roman" panose="02020603050405020304" pitchFamily="18" charset="0"/>
                  </a:rPr>
                  <a:t>rotaciones</a:t>
                </a:r>
                <a:r>
                  <a:rPr lang="en-US" sz="2000"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cs typeface="Times New Roman" panose="02020603050405020304" pitchFamily="18" charset="0"/>
                  </a:rPr>
                  <a:t>sucesivas</a:t>
                </a:r>
                <a:r>
                  <a:rPr lang="en-US" sz="2000">
                    <a:cs typeface="Times New Roman" panose="02020603050405020304" pitchFamily="18" charset="0"/>
                  </a:rPr>
                  <a:t> </a:t>
                </a:r>
                <a:r>
                  <a:rPr lang="en-US" sz="2000" b="1">
                    <a:cs typeface="Times New Roman" panose="02020603050405020304" pitchFamily="18" charset="0"/>
                  </a:rPr>
                  <a:t>con </a:t>
                </a:r>
                <a:r>
                  <a:rPr lang="en-US" sz="2000" b="1" err="1">
                    <a:cs typeface="Times New Roman" panose="02020603050405020304" pitchFamily="18" charset="0"/>
                  </a:rPr>
                  <a:t>respecto</a:t>
                </a:r>
                <a:r>
                  <a:rPr lang="en-US" sz="2000" b="1">
                    <a:cs typeface="Times New Roman" panose="02020603050405020304" pitchFamily="18" charset="0"/>
                  </a:rPr>
                  <a:t> al </a:t>
                </a:r>
                <a:r>
                  <a:rPr lang="en-US" sz="2000" b="1" err="1">
                    <a:cs typeface="Times New Roman" panose="02020603050405020304" pitchFamily="18" charset="0"/>
                  </a:rPr>
                  <a:t>marco</a:t>
                </a:r>
                <a:r>
                  <a:rPr lang="en-US" sz="2000" b="1">
                    <a:cs typeface="Times New Roman" panose="02020603050405020304" pitchFamily="18" charset="0"/>
                  </a:rPr>
                  <a:t> </a:t>
                </a:r>
                <a:r>
                  <a:rPr lang="en-US" sz="2000" b="1" err="1">
                    <a:cs typeface="Times New Roman" panose="02020603050405020304" pitchFamily="18" charset="0"/>
                  </a:rPr>
                  <a:t>fijo</a:t>
                </a:r>
                <a:r>
                  <a:rPr lang="en-US" sz="2000" b="1">
                    <a:cs typeface="Times New Roman" panose="02020603050405020304" pitchFamily="18" charset="0"/>
                  </a:rPr>
                  <a:t> </a:t>
                </a:r>
                <a:r>
                  <a:rPr lang="en-US" sz="2000">
                    <a:cs typeface="Times New Roman" panose="02020603050405020304" pitchFamily="18" charset="0"/>
                  </a:rPr>
                  <a:t>se </a:t>
                </a:r>
                <a:r>
                  <a:rPr lang="en-US" sz="2000" err="1">
                    <a:cs typeface="Times New Roman" panose="02020603050405020304" pitchFamily="18" charset="0"/>
                  </a:rPr>
                  <a:t>obtiene</a:t>
                </a:r>
                <a:r>
                  <a:rPr lang="en-US" sz="2000">
                    <a:cs typeface="Times New Roman" panose="02020603050405020304" pitchFamily="18" charset="0"/>
                  </a:rPr>
                  <a:t> </a:t>
                </a:r>
                <a:r>
                  <a:rPr lang="en-US" sz="2000" b="1" err="1">
                    <a:cs typeface="Times New Roman" panose="02020603050405020304" pitchFamily="18" charset="0"/>
                  </a:rPr>
                  <a:t>premultiplicando</a:t>
                </a:r>
                <a:r>
                  <a:rPr lang="en-US" sz="2000">
                    <a:cs typeface="Times New Roman" panose="02020603050405020304" pitchFamily="18" charset="0"/>
                  </a:rPr>
                  <a:t> las matrices de </a:t>
                </a:r>
                <a:r>
                  <a:rPr lang="en-US" sz="2000" err="1">
                    <a:cs typeface="Times New Roman" panose="02020603050405020304" pitchFamily="18" charset="0"/>
                  </a:rPr>
                  <a:t>rotación</a:t>
                </a:r>
                <a:r>
                  <a:rPr lang="en-US" sz="2000">
                    <a:cs typeface="Times New Roman" panose="02020603050405020304" pitchFamily="18" charset="0"/>
                  </a:rPr>
                  <a:t>, </a:t>
                </a:r>
                <a:r>
                  <a:rPr lang="en-US" sz="2000" err="1">
                    <a:cs typeface="Times New Roman" panose="02020603050405020304" pitchFamily="18" charset="0"/>
                  </a:rPr>
                  <a:t>siguiendo</a:t>
                </a:r>
                <a:r>
                  <a:rPr lang="en-US" sz="2000">
                    <a:cs typeface="Times New Roman" panose="02020603050405020304" pitchFamily="18" charset="0"/>
                  </a:rPr>
                  <a:t> el </a:t>
                </a:r>
                <a:r>
                  <a:rPr lang="en-US" sz="2000" err="1">
                    <a:cs typeface="Times New Roman" panose="02020603050405020304" pitchFamily="18" charset="0"/>
                  </a:rPr>
                  <a:t>orden</a:t>
                </a:r>
                <a:r>
                  <a:rPr lang="en-US" sz="2000">
                    <a:cs typeface="Times New Roman" panose="02020603050405020304" pitchFamily="18" charset="0"/>
                  </a:rPr>
                  <a:t> de las </a:t>
                </a:r>
                <a:r>
                  <a:rPr lang="en-US" sz="2000" err="1">
                    <a:cs typeface="Times New Roman" panose="02020603050405020304" pitchFamily="18" charset="0"/>
                  </a:rPr>
                  <a:t>rotaciones</a:t>
                </a:r>
                <a:r>
                  <a:rPr lang="en-US" sz="2000"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00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040" y="4244561"/>
            <a:ext cx="8229600" cy="261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5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Representaciones mínimas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CO" sz="2400"/>
                  <a:t>Matrices de rotación: descripción redundante de la orientación del marco (9 elementos relacionados por las condiciones de </a:t>
                </a:r>
                <a:r>
                  <a:rPr lang="es-CO" sz="2400" err="1"/>
                  <a:t>ortogonalidad</a:t>
                </a:r>
                <a:r>
                  <a:rPr lang="es-CO" sz="2400"/>
                  <a:t>) </a:t>
                </a:r>
                <a:r>
                  <a:rPr lang="es-CO" sz="2400">
                    <a:sym typeface="Wingdings" panose="05000000000000000000" pitchFamily="2" charset="2"/>
                  </a:rPr>
                  <a:t> 3 parámetros son suficientes para describir la orientación de un cuerpo rígido en el espacio.</a:t>
                </a:r>
              </a:p>
              <a:p>
                <a:r>
                  <a:rPr lang="es-CO" sz="2400">
                    <a:sym typeface="Wingdings" panose="05000000000000000000" pitchFamily="2" charset="2"/>
                  </a:rPr>
                  <a:t>Representación de la orientación con 3 ángulos </a:t>
                </a:r>
                <a14:m>
                  <m:oMath xmlns:m="http://schemas.openxmlformats.org/officeDocument/2006/math">
                    <m:r>
                      <a:rPr lang="es-CO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∅</m:t>
                    </m:r>
                    <m:r>
                      <a:rPr lang="es-C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s-C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CO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s-CO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𝜑</m:t>
                            </m:r>
                            <m:r>
                              <a:rPr lang="es-CO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s-CO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𝜗</m:t>
                            </m:r>
                            <m:r>
                              <a:rPr lang="es-CO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ψ</m:t>
                            </m:r>
                          </m:e>
                        </m:d>
                      </m:e>
                      <m:sup>
                        <m:r>
                          <a:rPr lang="es-C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p>
                  </m:oMath>
                </a14:m>
                <a:endParaRPr lang="es-CO" sz="2400" b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s-CO" sz="2400">
                    <a:ea typeface="Cambria Math" panose="02040503050406030204" pitchFamily="18" charset="0"/>
                    <a:sym typeface="Wingdings" panose="05000000000000000000" pitchFamily="2" charset="2"/>
                  </a:rPr>
                  <a:t>Se puede obtener una matriz de rotación como la composición de 3 rotaciones elementales  27 combinaciones posibles</a:t>
                </a:r>
              </a:p>
              <a:p>
                <a:r>
                  <a:rPr lang="es-CO" sz="2400">
                    <a:ea typeface="Cambria Math" panose="02040503050406030204" pitchFamily="18" charset="0"/>
                    <a:sym typeface="Wingdings" panose="05000000000000000000" pitchFamily="2" charset="2"/>
                  </a:rPr>
                  <a:t>Se debe garantizar que dos rotaciones sucesivas no se hagan alrededor de ejes paralelos  12 sets diferentes  Ángulos de Euler</a:t>
                </a:r>
                <a:br>
                  <a:rPr lang="es-CO" sz="2400" b="0">
                    <a:ea typeface="Cambria Math" panose="02040503050406030204" pitchFamily="18" charset="0"/>
                    <a:sym typeface="Wingdings" panose="05000000000000000000" pitchFamily="2" charset="2"/>
                  </a:rPr>
                </a:br>
                <a:endParaRPr lang="es-CO" sz="24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04BA6D6F-E979-F948-897C-9B069084F9C7}"/>
                  </a:ext>
                </a:extLst>
              </p14:cNvPr>
              <p14:cNvContentPartPr/>
              <p14:nvPr/>
            </p14:nvContentPartPr>
            <p14:xfrm>
              <a:off x="3375360" y="5928360"/>
              <a:ext cx="268200" cy="266040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04BA6D6F-E979-F948-897C-9B069084F9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4400" y="5897400"/>
                <a:ext cx="329400" cy="32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upo 39">
            <a:extLst>
              <a:ext uri="{FF2B5EF4-FFF2-40B4-BE49-F238E27FC236}">
                <a16:creationId xmlns:a16="http://schemas.microsoft.com/office/drawing/2014/main" id="{0135B0E9-6C6A-F542-993D-3AB41F876CEE}"/>
              </a:ext>
            </a:extLst>
          </p:cNvPr>
          <p:cNvGrpSpPr/>
          <p:nvPr/>
        </p:nvGrpSpPr>
        <p:grpSpPr>
          <a:xfrm>
            <a:off x="3528000" y="5623440"/>
            <a:ext cx="1554480" cy="1161000"/>
            <a:chOff x="3528000" y="5623440"/>
            <a:chExt cx="1554480" cy="11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401C2896-DF2C-6D4F-906E-19D0410B5F9D}"/>
                    </a:ext>
                  </a:extLst>
                </p14:cNvPr>
                <p14:cNvContentPartPr/>
                <p14:nvPr/>
              </p14:nvContentPartPr>
              <p14:xfrm>
                <a:off x="3813120" y="5775720"/>
                <a:ext cx="79920" cy="49068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401C2896-DF2C-6D4F-906E-19D0410B5F9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82160" y="5744760"/>
                  <a:ext cx="14112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28D74A68-A77F-A743-B876-C4F70640E69E}"/>
                    </a:ext>
                  </a:extLst>
                </p14:cNvPr>
                <p14:cNvContentPartPr/>
                <p14:nvPr/>
              </p14:nvContentPartPr>
              <p14:xfrm>
                <a:off x="3969720" y="5902080"/>
                <a:ext cx="262080" cy="22680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28D74A68-A77F-A743-B876-C4F70640E69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38717" y="5871120"/>
                  <a:ext cx="323364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0D06F312-08DC-8F4D-8B71-E409553DD42C}"/>
                    </a:ext>
                  </a:extLst>
                </p14:cNvPr>
                <p14:cNvContentPartPr/>
                <p14:nvPr/>
              </p14:nvContentPartPr>
              <p14:xfrm>
                <a:off x="4366080" y="5958600"/>
                <a:ext cx="147960" cy="2808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0D06F312-08DC-8F4D-8B71-E409553DD42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35044" y="5927640"/>
                  <a:ext cx="209309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14DC1767-8B61-3F4C-AD94-37ADE8ECA62B}"/>
                    </a:ext>
                  </a:extLst>
                </p14:cNvPr>
                <p14:cNvContentPartPr/>
                <p14:nvPr/>
              </p14:nvContentPartPr>
              <p14:xfrm>
                <a:off x="4716720" y="5852040"/>
                <a:ext cx="23760" cy="25452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14DC1767-8B61-3F4C-AD94-37ADE8ECA6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85760" y="5821080"/>
                  <a:ext cx="849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29359C0B-A0B9-8647-BD7A-29EB5A7FDA4D}"/>
                    </a:ext>
                  </a:extLst>
                </p14:cNvPr>
                <p14:cNvContentPartPr/>
                <p14:nvPr/>
              </p14:nvContentPartPr>
              <p14:xfrm>
                <a:off x="4884120" y="5623440"/>
                <a:ext cx="198360" cy="58608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29359C0B-A0B9-8647-BD7A-29EB5A7FDA4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53160" y="5592499"/>
                  <a:ext cx="259560" cy="6472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7FBDA77E-BB56-7246-8F81-57676E565023}"/>
                    </a:ext>
                  </a:extLst>
                </p14:cNvPr>
                <p14:cNvContentPartPr/>
                <p14:nvPr/>
              </p14:nvContentPartPr>
              <p14:xfrm>
                <a:off x="3528000" y="6280440"/>
                <a:ext cx="1017000" cy="5976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7FBDA77E-BB56-7246-8F81-57676E56502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97040" y="6249480"/>
                  <a:ext cx="1078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Entrada de lápiz 38">
                  <a:extLst>
                    <a:ext uri="{FF2B5EF4-FFF2-40B4-BE49-F238E27FC236}">
                      <a16:creationId xmlns:a16="http://schemas.microsoft.com/office/drawing/2014/main" id="{C2446E48-EA21-454F-A1C6-DB31A1E1B14D}"/>
                    </a:ext>
                  </a:extLst>
                </p14:cNvPr>
                <p14:cNvContentPartPr/>
                <p14:nvPr/>
              </p14:nvContentPartPr>
              <p14:xfrm>
                <a:off x="4032360" y="6517320"/>
                <a:ext cx="322920" cy="267120"/>
              </p14:xfrm>
            </p:contentPart>
          </mc:Choice>
          <mc:Fallback xmlns="">
            <p:pic>
              <p:nvPicPr>
                <p:cNvPr id="39" name="Entrada de lápiz 38">
                  <a:extLst>
                    <a:ext uri="{FF2B5EF4-FFF2-40B4-BE49-F238E27FC236}">
                      <a16:creationId xmlns:a16="http://schemas.microsoft.com/office/drawing/2014/main" id="{C2446E48-EA21-454F-A1C6-DB31A1E1B14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01400" y="6486360"/>
                  <a:ext cx="384120" cy="32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3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Ángulos de Euler – ángulos ZYZ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/>
              <a:t>Composición de tres rotaciones elementales (con respecto al marco actual)</a:t>
            </a:r>
          </a:p>
          <a:p>
            <a:pPr marL="457200" lvl="1" indent="0">
              <a:buNone/>
            </a:pPr>
            <a:r>
              <a:rPr lang="es-CO"/>
              <a:t>- Rotación del marco de referencia un ángulo </a:t>
            </a:r>
            <a:r>
              <a:rPr lang="el-GR"/>
              <a:t>φ</a:t>
            </a:r>
            <a:r>
              <a:rPr lang="es-CO"/>
              <a:t> alrededor de z: </a:t>
            </a:r>
            <a:r>
              <a:rPr lang="es-CO" err="1"/>
              <a:t>R</a:t>
            </a:r>
            <a:r>
              <a:rPr lang="es-CO" baseline="-25000" err="1"/>
              <a:t>z</a:t>
            </a:r>
            <a:r>
              <a:rPr lang="es-CO"/>
              <a:t>(</a:t>
            </a:r>
            <a:r>
              <a:rPr lang="el-GR"/>
              <a:t>φ</a:t>
            </a:r>
            <a:r>
              <a:rPr lang="es-CO"/>
              <a:t> ) </a:t>
            </a:r>
          </a:p>
          <a:p>
            <a:pPr marL="457200" lvl="1" indent="0">
              <a:buNone/>
            </a:pPr>
            <a:r>
              <a:rPr lang="es-CO"/>
              <a:t>- Rotación del marco de referencia un ángulo </a:t>
            </a:r>
            <a:r>
              <a:rPr lang="el-GR"/>
              <a:t>ϑ</a:t>
            </a:r>
            <a:r>
              <a:rPr lang="es-CO"/>
              <a:t> alrededor de y’: </a:t>
            </a:r>
            <a:r>
              <a:rPr lang="es-CO" err="1"/>
              <a:t>R</a:t>
            </a:r>
            <a:r>
              <a:rPr lang="es-CO" baseline="-25000" err="1"/>
              <a:t>y</a:t>
            </a:r>
            <a:r>
              <a:rPr lang="es-CO" baseline="-25000"/>
              <a:t>’</a:t>
            </a:r>
            <a:r>
              <a:rPr lang="es-CO"/>
              <a:t>(</a:t>
            </a:r>
            <a:r>
              <a:rPr lang="el-GR"/>
              <a:t>ϑ</a:t>
            </a:r>
            <a:r>
              <a:rPr lang="es-CO"/>
              <a:t>) </a:t>
            </a:r>
          </a:p>
          <a:p>
            <a:pPr marL="457200" lvl="1" indent="0">
              <a:buNone/>
            </a:pPr>
            <a:r>
              <a:rPr lang="es-CO"/>
              <a:t>- Rotación del marco de referencia un ángulo </a:t>
            </a:r>
            <a:r>
              <a:rPr lang="el-GR"/>
              <a:t>ψ </a:t>
            </a:r>
            <a:r>
              <a:rPr lang="es-CO"/>
              <a:t>alrededor de z’’: </a:t>
            </a:r>
            <a:r>
              <a:rPr lang="es-CO" err="1"/>
              <a:t>R</a:t>
            </a:r>
            <a:r>
              <a:rPr lang="es-CO" baseline="-25000" err="1"/>
              <a:t>z</a:t>
            </a:r>
            <a:r>
              <a:rPr lang="es-CO" baseline="-25000"/>
              <a:t>’’</a:t>
            </a:r>
            <a:r>
              <a:rPr lang="es-CO"/>
              <a:t>(</a:t>
            </a:r>
            <a:r>
              <a:rPr lang="el-GR"/>
              <a:t>ψ</a:t>
            </a:r>
            <a:r>
              <a:rPr lang="es-CO"/>
              <a:t>) </a:t>
            </a:r>
          </a:p>
          <a:p>
            <a:pPr marL="457200" lvl="1" indent="0">
              <a:buNone/>
            </a:pPr>
            <a:r>
              <a:rPr lang="es-CO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125" y="4178537"/>
            <a:ext cx="7839818" cy="205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7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102E390225F4D499C7443B3988D8D84" ma:contentTypeVersion="8" ma:contentTypeDescription="Crear nuevo documento." ma:contentTypeScope="" ma:versionID="af1666ece3b6aa070b6939fca56f03bc">
  <xsd:schema xmlns:xsd="http://www.w3.org/2001/XMLSchema" xmlns:xs="http://www.w3.org/2001/XMLSchema" xmlns:p="http://schemas.microsoft.com/office/2006/metadata/properties" xmlns:ns3="a8e74ce3-e147-45c8-85a4-3863c0180279" targetNamespace="http://schemas.microsoft.com/office/2006/metadata/properties" ma:root="true" ma:fieldsID="74fb29c5183831dacc979813741eb84c" ns3:_="">
    <xsd:import namespace="a8e74ce3-e147-45c8-85a4-3863c01802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e74ce3-e147-45c8-85a4-3863c01802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64A291-A209-44F9-8EB8-DC2040323F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1C4366-FA92-4539-9CA9-75553370CC1F}">
  <ds:schemaRefs>
    <ds:schemaRef ds:uri="a8e74ce3-e147-45c8-85a4-3863c018027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99E0626-6586-48CC-AA98-028F42937C1D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a8e74ce3-e147-45c8-85a4-3863c0180279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530</Words>
  <Application>Microsoft Office PowerPoint</Application>
  <PresentationFormat>Widescreen</PresentationFormat>
  <Paragraphs>65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REPRESENTACIÓN DE ROTACIONES</vt:lpstr>
      <vt:lpstr>Matrices de Rotación: Rotaciones elementales</vt:lpstr>
      <vt:lpstr>Representación de vectores</vt:lpstr>
      <vt:lpstr>Composición de rotaciones</vt:lpstr>
      <vt:lpstr>Composición de rotaciones</vt:lpstr>
      <vt:lpstr>Composición de rotaciones – con respecto al marco actual</vt:lpstr>
      <vt:lpstr>Composición de rotaciones -con respecto al marco fijo</vt:lpstr>
      <vt:lpstr>Representaciones mínimas</vt:lpstr>
      <vt:lpstr>Ángulos de Euler – ángulos ZYZ</vt:lpstr>
      <vt:lpstr>Solución del problema inverso</vt:lpstr>
      <vt:lpstr>Ángulos de Euler – ángulos XYZ (roll, pitch, yaw)</vt:lpstr>
      <vt:lpstr>Solución del problema inverso</vt:lpstr>
      <vt:lpstr>Cuaternios</vt:lpstr>
      <vt:lpstr>Cuaterniones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Robótica</dc:title>
  <dc:creator>Alexandra Velasco Vivas</dc:creator>
  <cp:lastModifiedBy>Alexandra Velasco</cp:lastModifiedBy>
  <cp:revision>21</cp:revision>
  <dcterms:created xsi:type="dcterms:W3CDTF">2016-01-18T00:42:11Z</dcterms:created>
  <dcterms:modified xsi:type="dcterms:W3CDTF">2025-01-29T16:12:39Z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0x010100E102E390225F4D499C7443B3988D8D84</vt:lpwstr>
  </property>
</Properties>
</file>