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notesSlides/notesSlide1.xml" ContentType="application/vnd.openxmlformats-officedocument.presentationml.notesSlide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75" r:id="rId3"/>
    <p:sldId id="294" r:id="rId4"/>
    <p:sldId id="306" r:id="rId5"/>
    <p:sldId id="299" r:id="rId6"/>
    <p:sldId id="307" r:id="rId7"/>
    <p:sldId id="295" r:id="rId8"/>
    <p:sldId id="276" r:id="rId9"/>
    <p:sldId id="304" r:id="rId10"/>
    <p:sldId id="277" r:id="rId11"/>
    <p:sldId id="278" r:id="rId12"/>
    <p:sldId id="280" r:id="rId13"/>
    <p:sldId id="281" r:id="rId14"/>
    <p:sldId id="282" r:id="rId15"/>
    <p:sldId id="283" r:id="rId16"/>
    <p:sldId id="284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a Velasco" userId="d3f0145a-80bd-4d4e-8782-dc826dccd779" providerId="ADAL" clId="{8ED074E4-A066-9841-B3B3-ED1D1FEE1EC5}"/>
    <pc:docChg chg="undo custSel addSld delSld modSld">
      <pc:chgData name="Alexandra Velasco" userId="d3f0145a-80bd-4d4e-8782-dc826dccd779" providerId="ADAL" clId="{8ED074E4-A066-9841-B3B3-ED1D1FEE1EC5}" dt="2024-09-10T14:43:35.821" v="2829" actId="20577"/>
      <pc:docMkLst>
        <pc:docMk/>
      </pc:docMkLst>
      <pc:sldChg chg="addSp delSp modSp mod">
        <pc:chgData name="Alexandra Velasco" userId="d3f0145a-80bd-4d4e-8782-dc826dccd779" providerId="ADAL" clId="{8ED074E4-A066-9841-B3B3-ED1D1FEE1EC5}" dt="2024-09-04T16:11:48.243" v="1508"/>
        <pc:sldMkLst>
          <pc:docMk/>
          <pc:sldMk cId="1140833197" sldId="275"/>
        </pc:sldMkLst>
      </pc:sldChg>
      <pc:sldChg chg="addSp delSp modSp mod modNotesTx">
        <pc:chgData name="Alexandra Velasco" userId="d3f0145a-80bd-4d4e-8782-dc826dccd779" providerId="ADAL" clId="{8ED074E4-A066-9841-B3B3-ED1D1FEE1EC5}" dt="2024-09-10T14:43:35.821" v="2829" actId="20577"/>
        <pc:sldMkLst>
          <pc:docMk/>
          <pc:sldMk cId="3814239441" sldId="276"/>
        </pc:sldMkLst>
      </pc:sldChg>
      <pc:sldChg chg="addSp delSp modSp mod">
        <pc:chgData name="Alexandra Velasco" userId="d3f0145a-80bd-4d4e-8782-dc826dccd779" providerId="ADAL" clId="{8ED074E4-A066-9841-B3B3-ED1D1FEE1EC5}" dt="2024-09-04T17:04:30.454" v="2178"/>
        <pc:sldMkLst>
          <pc:docMk/>
          <pc:sldMk cId="159473059" sldId="294"/>
        </pc:sldMkLst>
      </pc:sldChg>
      <pc:sldChg chg="addSp delSp modSp mod modShow">
        <pc:chgData name="Alexandra Velasco" userId="d3f0145a-80bd-4d4e-8782-dc826dccd779" providerId="ADAL" clId="{8ED074E4-A066-9841-B3B3-ED1D1FEE1EC5}" dt="2024-09-04T17:36:55.422" v="2718"/>
        <pc:sldMkLst>
          <pc:docMk/>
          <pc:sldMk cId="2309183932" sldId="295"/>
        </pc:sldMkLst>
      </pc:sldChg>
      <pc:sldChg chg="addSp delSp modSp mod modShow">
        <pc:chgData name="Alexandra Velasco" userId="d3f0145a-80bd-4d4e-8782-dc826dccd779" providerId="ADAL" clId="{8ED074E4-A066-9841-B3B3-ED1D1FEE1EC5}" dt="2024-09-04T17:34:56.625" v="2685"/>
        <pc:sldMkLst>
          <pc:docMk/>
          <pc:sldMk cId="2954336559" sldId="299"/>
        </pc:sldMkLst>
      </pc:sldChg>
      <pc:sldChg chg="addSp delSp modSp new mod">
        <pc:chgData name="Alexandra Velasco" userId="d3f0145a-80bd-4d4e-8782-dc826dccd779" providerId="ADAL" clId="{8ED074E4-A066-9841-B3B3-ED1D1FEE1EC5}" dt="2024-09-04T16:09:50.273" v="1487"/>
        <pc:sldMkLst>
          <pc:docMk/>
          <pc:sldMk cId="984727242" sldId="305"/>
        </pc:sldMkLst>
      </pc:sldChg>
      <pc:sldChg chg="addSp delSp modSp new del mod">
        <pc:chgData name="Alexandra Velasco" userId="d3f0145a-80bd-4d4e-8782-dc826dccd779" providerId="ADAL" clId="{8ED074E4-A066-9841-B3B3-ED1D1FEE1EC5}" dt="2024-09-04T14:35:01.474" v="1358" actId="2696"/>
        <pc:sldMkLst>
          <pc:docMk/>
          <pc:sldMk cId="4171905195" sldId="305"/>
        </pc:sldMkLst>
      </pc:sldChg>
      <pc:sldChg chg="addSp delSp modSp new del mod">
        <pc:chgData name="Alexandra Velasco" userId="d3f0145a-80bd-4d4e-8782-dc826dccd779" providerId="ADAL" clId="{8ED074E4-A066-9841-B3B3-ED1D1FEE1EC5}" dt="2024-09-04T14:35:40.699" v="1362" actId="2696"/>
        <pc:sldMkLst>
          <pc:docMk/>
          <pc:sldMk cId="2403288865" sldId="306"/>
        </pc:sldMkLst>
      </pc:sldChg>
      <pc:sldChg chg="addSp delSp modSp new mod">
        <pc:chgData name="Alexandra Velasco" userId="d3f0145a-80bd-4d4e-8782-dc826dccd779" providerId="ADAL" clId="{8ED074E4-A066-9841-B3B3-ED1D1FEE1EC5}" dt="2024-09-04T17:07:31.393" v="2198"/>
        <pc:sldMkLst>
          <pc:docMk/>
          <pc:sldMk cId="2888521176" sldId="306"/>
        </pc:sldMkLst>
      </pc:sldChg>
      <pc:sldChg chg="addSp delSp modSp new mod">
        <pc:chgData name="Alexandra Velasco" userId="d3f0145a-80bd-4d4e-8782-dc826dccd779" providerId="ADAL" clId="{8ED074E4-A066-9841-B3B3-ED1D1FEE1EC5}" dt="2024-09-04T17:38:36.532" v="2728"/>
        <pc:sldMkLst>
          <pc:docMk/>
          <pc:sldMk cId="1193717011" sldId="307"/>
        </pc:sldMkLst>
      </pc:sldChg>
      <pc:sldChg chg="addSp delSp modSp new del mod">
        <pc:chgData name="Alexandra Velasco" userId="d3f0145a-80bd-4d4e-8782-dc826dccd779" providerId="ADAL" clId="{8ED074E4-A066-9841-B3B3-ED1D1FEE1EC5}" dt="2024-09-04T14:36:15.793" v="1367" actId="2696"/>
        <pc:sldMkLst>
          <pc:docMk/>
          <pc:sldMk cId="1847242675" sldId="307"/>
        </pc:sldMkLst>
      </pc:sldChg>
    </pc:docChg>
  </pc:docChgLst>
  <pc:docChgLst>
    <pc:chgData name="Alexandra Velasco" userId="S::alexandra.velasco@unimilitar.edu.co::d3f0145a-80bd-4d4e-8782-dc826dccd779" providerId="AD" clId="Web-{F4DDC9FE-0A0B-8783-D3BD-EC65268FFA15}"/>
    <pc:docChg chg="modSld">
      <pc:chgData name="Alexandra Velasco" userId="S::alexandra.velasco@unimilitar.edu.co::d3f0145a-80bd-4d4e-8782-dc826dccd779" providerId="AD" clId="Web-{F4DDC9FE-0A0B-8783-D3BD-EC65268FFA15}" dt="2024-09-10T16:22:20.455" v="0"/>
      <pc:docMkLst>
        <pc:docMk/>
      </pc:docMkLst>
      <pc:sldChg chg="delSp">
        <pc:chgData name="Alexandra Velasco" userId="S::alexandra.velasco@unimilitar.edu.co::d3f0145a-80bd-4d4e-8782-dc826dccd779" providerId="AD" clId="Web-{F4DDC9FE-0A0B-8783-D3BD-EC65268FFA15}" dt="2024-09-10T16:22:20.455" v="0"/>
        <pc:sldMkLst>
          <pc:docMk/>
          <pc:sldMk cId="3814239441" sldId="276"/>
        </pc:sldMkLst>
      </pc:sldChg>
    </pc:docChg>
  </pc:docChgLst>
  <pc:docChgLst>
    <pc:chgData name="Alexandra Velasco" userId="d3f0145a-80bd-4d4e-8782-dc826dccd779" providerId="ADAL" clId="{3D154E20-BBAE-7742-8576-84634DE88741}"/>
    <pc:docChg chg="custSel delSld modSld">
      <pc:chgData name="Alexandra Velasco" userId="d3f0145a-80bd-4d4e-8782-dc826dccd779" providerId="ADAL" clId="{3D154E20-BBAE-7742-8576-84634DE88741}" dt="2025-03-05T01:14:19.248" v="2" actId="729"/>
      <pc:docMkLst>
        <pc:docMk/>
      </pc:docMkLst>
      <pc:sldChg chg="delSp mod">
        <pc:chgData name="Alexandra Velasco" userId="d3f0145a-80bd-4d4e-8782-dc826dccd779" providerId="ADAL" clId="{3D154E20-BBAE-7742-8576-84634DE88741}" dt="2025-03-05T01:13:39.192" v="1" actId="478"/>
        <pc:sldMkLst>
          <pc:docMk/>
          <pc:sldMk cId="1140833197" sldId="275"/>
        </pc:sldMkLst>
        <pc:grpChg chg="del">
          <ac:chgData name="Alexandra Velasco" userId="d3f0145a-80bd-4d4e-8782-dc826dccd779" providerId="ADAL" clId="{3D154E20-BBAE-7742-8576-84634DE88741}" dt="2025-03-05T01:13:39.192" v="1" actId="478"/>
          <ac:grpSpMkLst>
            <pc:docMk/>
            <pc:sldMk cId="1140833197" sldId="275"/>
            <ac:grpSpMk id="22" creationId="{533E2511-929B-7C33-74EE-8CB29ACE6DFD}"/>
          </ac:grpSpMkLst>
        </pc:grpChg>
        <pc:grpChg chg="del">
          <ac:chgData name="Alexandra Velasco" userId="d3f0145a-80bd-4d4e-8782-dc826dccd779" providerId="ADAL" clId="{3D154E20-BBAE-7742-8576-84634DE88741}" dt="2025-03-05T01:13:39.192" v="1" actId="478"/>
          <ac:grpSpMkLst>
            <pc:docMk/>
            <pc:sldMk cId="1140833197" sldId="275"/>
            <ac:grpSpMk id="28" creationId="{6474C0E9-4AD5-6D78-C2FE-A7E4BA2719B3}"/>
          </ac:grpSpMkLst>
        </pc:grpChg>
        <pc:grpChg chg="del">
          <ac:chgData name="Alexandra Velasco" userId="d3f0145a-80bd-4d4e-8782-dc826dccd779" providerId="ADAL" clId="{3D154E20-BBAE-7742-8576-84634DE88741}" dt="2025-03-05T01:13:39.192" v="1" actId="478"/>
          <ac:grpSpMkLst>
            <pc:docMk/>
            <pc:sldMk cId="1140833197" sldId="275"/>
            <ac:grpSpMk id="33" creationId="{A74A2DE6-2EDA-40DD-0207-5F6159C9CAFD}"/>
          </ac:grpSpMkLst>
        </pc:grpChg>
        <pc:grpChg chg="del">
          <ac:chgData name="Alexandra Velasco" userId="d3f0145a-80bd-4d4e-8782-dc826dccd779" providerId="ADAL" clId="{3D154E20-BBAE-7742-8576-84634DE88741}" dt="2025-03-05T01:13:39.192" v="1" actId="478"/>
          <ac:grpSpMkLst>
            <pc:docMk/>
            <pc:sldMk cId="1140833197" sldId="275"/>
            <ac:grpSpMk id="44" creationId="{E6CE5148-1F43-7B52-918F-DC581C06F3F7}"/>
          </ac:grpSpMkLst>
        </pc:grpChg>
      </pc:sldChg>
      <pc:sldChg chg="mod modShow">
        <pc:chgData name="Alexandra Velasco" userId="d3f0145a-80bd-4d4e-8782-dc826dccd779" providerId="ADAL" clId="{3D154E20-BBAE-7742-8576-84634DE88741}" dt="2025-03-05T01:14:19.248" v="2" actId="729"/>
        <pc:sldMkLst>
          <pc:docMk/>
          <pc:sldMk cId="159473059" sldId="294"/>
        </pc:sldMkLst>
      </pc:sldChg>
      <pc:sldChg chg="mod modShow">
        <pc:chgData name="Alexandra Velasco" userId="d3f0145a-80bd-4d4e-8782-dc826dccd779" providerId="ADAL" clId="{3D154E20-BBAE-7742-8576-84634DE88741}" dt="2025-03-05T01:14:19.248" v="2" actId="729"/>
        <pc:sldMkLst>
          <pc:docMk/>
          <pc:sldMk cId="2954336559" sldId="299"/>
        </pc:sldMkLst>
      </pc:sldChg>
      <pc:sldChg chg="del">
        <pc:chgData name="Alexandra Velasco" userId="d3f0145a-80bd-4d4e-8782-dc826dccd779" providerId="ADAL" clId="{3D154E20-BBAE-7742-8576-84634DE88741}" dt="2025-03-05T01:13:30.589" v="0" actId="2696"/>
        <pc:sldMkLst>
          <pc:docMk/>
          <pc:sldMk cId="984727242" sldId="305"/>
        </pc:sldMkLst>
      </pc:sldChg>
      <pc:sldChg chg="mod modShow">
        <pc:chgData name="Alexandra Velasco" userId="d3f0145a-80bd-4d4e-8782-dc826dccd779" providerId="ADAL" clId="{3D154E20-BBAE-7742-8576-84634DE88741}" dt="2025-03-05T01:14:19.248" v="2" actId="729"/>
        <pc:sldMkLst>
          <pc:docMk/>
          <pc:sldMk cId="2888521176" sldId="306"/>
        </pc:sldMkLst>
      </pc:sldChg>
      <pc:sldChg chg="mod modShow">
        <pc:chgData name="Alexandra Velasco" userId="d3f0145a-80bd-4d4e-8782-dc826dccd779" providerId="ADAL" clId="{3D154E20-BBAE-7742-8576-84634DE88741}" dt="2025-03-05T01:14:19.248" v="2" actId="729"/>
        <pc:sldMkLst>
          <pc:docMk/>
          <pc:sldMk cId="1193717011" sldId="30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2:03.33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0 171 16896,'77'60'1986,"1"0"1,-15-10 0,-5-6-6598,16 10 4600,-26-18 1248,14 16-1198,4 11-1789,1 3 1795,-15-14 633,-22-23 268,-16-22 1178,-8-15-1878,-2-51-184,-3 15-43,-1-9 1,0-1-14,0 0-1,0-23-2256,-1-1 2256,1 16-789,-3-12 784,1 29-28,1 10-381,-6-14 163,6 30-555,-7-11 832,6 29-4433,-2 0-2795,1 0 7197,2 1 0,-1 0 0,2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2:23.36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14 11 13015,'10'97'606,"0"-1"1,0 1-1,1 0 1,-2-9-1,0 2 1,-1-10-1,0-22-6249,2-11 5648,-2-19 1410,0 0 473,-1-19-1283,-1-6-365,0-9 928,-3-19-966,-1-20-34,-2-5 56,-6-32-135,-7 6-84,2 25 1,-1 1 3392,-11-29-3398,-3 6-65,12 9 1,2 2-93,0 10 109,3-6 1,9 11-3,14 38-309,81 20 119,-28 16 181,-5 2 0,-6 6 59,-15 29 45,-16 8 33,-30-28 219,-46 11-431,18-34-2124,-48 11-3394,39-31 4804,3-7 0,18 0 0,15-2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3:26.4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144 59 7890,'-17'-2'3708,"2"1"-3182,15 1-117,0 6-50,0-3-130,2 6 7,1-5 1673,13 2-721,-9-2 442,8 0-1423,-14-3 673,-17-15-4071,1 8 3225,-10-9-174,-15 18 95,26 2 196,-13 17 17,27-9-67,0 8 896,47-6-1003,-30-30 6,30 9-5,-49-43 10,-7 29-49,-24-15-2303,10 28 2313,-8 2 23,13 21 2240,11-2-2184,0 27 347,9-14-123,10 3-45,32-20-224,-19-14 3352,20-13-3357,-40 3-96,0-11 101,-10 15-95,-24-4 16,5 16 7,-11 6-24,19 7 12,12 22-3207,10-19 3358,2 10-2172,11-23 2161,-8-4 11,11 0-414,14-24 352,-15 3 1,9-14 2307,-33 8-2196,-22 8-156,3 6 17,-22 16-85,23 13 96,3 6 3403,13-2-2899,20 6-409,-3-17 50,21 9-78,-14-20 146,8-38-202,-21 24 22,-2-25-27,-17 37-107,-4 3-23,0 7 7,1 19 128,13-6 50,6 6 96,12-18-46,-4-7 113,5 1-61,-3-10-203,-4 1-78,-1-4 129,-11 3-11,-1 6-118,-12 0-128,6 2 257,-3 0 212,9 0 1419,4 0-1144,8 0-308,-4 0 280,10 0-352,-10 0 128,2 0-185,-5 0-1438,0 0-46,-1-3 1434,0-13 0,0 10 0,0-10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3:31.5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35 120 4569,'-11'-3'3854,"-2"-2"-2896,11 3-185,-4-3-129,4 4 1963,1-2 1532,1-3-2452,9-18-1682,14 5 407,4-7-412,19 13-2044,-20 8 2061,10-1-17,-22 5-6,4 1 62,-12 23-5,-7 71-40,-12-6-8,6-28 0,-2-3-2266,-11 10 2274,5 7 2263,8-30-2274,9 44 0,9-60 95,44 16-179,-28-40-420,32-13-1069,-35-11 150,-4-6-4072,-8-9 5495,-9 15 0,-3-2 0,0 15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3:31.8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0 151 10842,'51'-41'8984,"-5"8"-15294,-19 25 5531,2 1-2589,13-4 1615,-7 1-273,6-5 2026,-14 2 0,-13 5 0,-3 3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3:32.6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13345,'85'47'6319,"-19"-8"-6291,-81-21-12,-1-2 18,-1 4-45,3-6 5,6-3-67,3-1 107,12 2 11,2-2 0,7 4 156,27 15-195,-22-11-1,21 16 29,-29-10 1108,-7 21-4136,-7-15 3330,-8 14 359,-24-21-566,10-10 61,-21 3-2945,21-13 2172,1-7-498,8-3 1081,2-21 0,7 17 0,-4-11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3:29.6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119 172 7341,'4'-5'3842,"-2"1"-2044,-2 4 157,2-5-560,-2 4-807,1-4 313,-1 5-262,-1 0-281,-12 0-375,4 2-2914,-7 4 2903,10 10 242,3 20-102,3-11-96,55 18-66,-23-40 44,35 1 6,-42-22 12,-9-30-2256,-16 8 2272,-2-6 1929,-19 21-1957,4 21 0,-4 0 67,-16 8-2184,20 9 2240,-11 1 370,24 15-169,5-11 68,11 11-56,12-16-296,-1 0-108,8-12 2247,-17-9-2599,3-13-11,-9-10 330,-3 1 101,-3-3 543,-36 12-391,14 5-130,-29 19 185,30 40-33,5-10 61,21 15 3246,3-35-3318,16-8-12,-1-11-117,-3-10-1069,-8 1 851,-9-11 100,-7 12-45,-9-3 39,-23 6 85,5 6-7,-6 2-27,19 3-101,0 12 1085,9-4-1018,-5 21 73,10-15 73,1 7 72,7-11 119,10-3-236,-2-2-538,19-45 460,-24 20 50,5-28 39,-24 31-3355,0 11 3271,-8-1-2333,-1 5 2378,3 2 84,-8 12-16,7 6 100,-1 36 22,13-24-123,8 13 2257,18-37-2777,25-22 3531,-19 0-3408,10-17 251,-33 9 46,-4 7-3365,-5-1 3398,-2 8 11,-10-5 23,1 4-68,1 4-27,2 2-29,0 5 90,5 0 6,-11 3 33,12 1 3359,-4 3-3387,5 1 235,3 21 90,13 0-3638,8 7 3346,4-15-44,-2-15-39,-7-4-571,22-14 604,-19 1-27,15-10 33,-28 2 3381,-2-31-3432,-4 26 79,-13-29-22,5 45-6,-10-3-6,3 11-39,6 0 34,-16 3 11,10 7 6,-6 7 44,10 0 113,-2 23-152,11-22 207,-4 33-78,11-34 95,13 18-128,-4-26 21,30 6-447,-25-17-2252,21-23 1490,-28 8-7410,-13-20 7643,-7 27 0,-6-1 0,8 11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3:34.56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 56 17384,'-5'3'1529,"1"0"-997,4-3 448,0 0-868,8 0-39,3 0-68,12 0 40,3 0-3431,22-7 3397,-9 3-47,44-14-664,-19 7-6122,-3-2 6822,-24 6 0,-33 6 0,-4 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3:35.16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 56 8713,'-5'11'4487,"1"-2"-3350,4-9 1781,0 0-2369,-1 4 481,5-2-598,3 3-146,8-4-40,7-1 79,37-5-280,-16 0-40,49-11-3380,-30 1 3381,-2 0 72,-7 0-67,-30 7-11,-6 2-1025,-9 4-151,-8 2-430,1 0 1,-1 0-1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3:42.44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21 11827,'16'-10'4185,"-3"1"-3233,-13 9 3416,0-1-4099,-2 1-118,0 0-67,-3 0-22,4 0-3331,-1 18 3342,2 2-11,0 21 50,3 57-95,-2-34 0,0 3-17,0-3 0,1 4-333,-1 5 1,0 6-1,1-10-2114,6 22 1833,-6-22 1,2-8-821,7-30-39,-9-28-577,0-5 1705,-2-26 1,0 17 0,0-16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3:43.07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0 417 17462,'6'-84'991,"0"14"-772,5 50-5655,12-10 5509,-3 5 1386,26-14-1409,17 1-1464,8 3 1411,-19 14 0,-1 2 3,8 1 392,-7 8 0,-3 4-308,-14 5 17,26 5 2235,-44 8-2179,8 26-40,-13-9 331,-2 60-202,-28-32-44,-13 32 3302,-7-43-3381,-5-15 0,-2-5-201,-5-5-521,-35 7-3459,56-35 3033,4-8-354,19-10-3308,2-8 205,3 8 3915,1-4 0,0 20 0,0 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3:43.96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3 204 11362,'70'-28'3232,"0"0"0,-1-8 0,-21 3-8758,-43 20 5599,-1-16 1408,-7 23-1492,-14-6-190,6 6 150,-9-4 877,8 8-837,-4 2-736,3 0 691,-17 0 6,8 9 44,-6-2 6,-19 73 196,31-33-2116,-16 41 2256,31-38 393,2-13-617,3 2-22,2-10 2632,22 4-2554,-10-16 163,40 12-281,-30-21 3437,29 1-3403,-26-7-78,-1-1-96,2-2-352,-18-2-4513,14-4 3404,-16-1 1059,4-11 0,-10 12 0,-1-6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2:23.94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0 283 11301,'40'-17'6531,"-3"3"-6391,-17 7-5588,1 2 5599,2-4 1398,5-7-1538,-4 0 798,11-14-1139,-4-27 336,-11 17-6,-4-12-12,-25 38-77,-18 10 3442,1 3-3376,-41 23 79,38-6 163,-26 35-163,40-19-17,-1 31-17,11-12-16,9 1-1,15 1-5,2-28-100,17 8-40,-13-21-168,5 1-1221,0-10-572,1-5-1254,14-20 3355,-14 5 0,-7-8 0,-16 16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1:21.16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 6 12337,'0'-3'4067,"0"0"850,0 3-4104,-1 0-617,-1 0-196,1 0 0,-1 9 112,2 29-107,0 5-231,7 24 0,5 21 0,-1-10-2271,-2-25 1,1 1 557,5 21 1,2 10 0,-1-24 1371,1-29 0,-1-12 0,-15-28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1:21.69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0 182 12539,'69'-36'2085,"-1"-1"0,1 0 0,30-12 0,-24 27-5820,-56 47 3992,-4 25 1,-9 8 1015,-24 28-1248,9-24 1,-4-2 136,-38 17 476,14-42-873,-25-9-152,32-19-2061,-28-9 3259,42-9-4816,-3-17-2420,17 7 6425,5-5 0,-2 16 0,3 4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1:22.34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62 174 10209,'65'-29'7511,"-14"8"-7724,-27 6 549,-10 4 183,-4 0 988,-1-11-1112,-4 6-434,-11-6-118,-7 9-5,-21 5 44,0 3 56,-23 18 57,19 6 5,2 8 0,20 2 521,11 45-75,10-35 170,24 50-3935,-3-66 3319,19 6-2072,25-22 2072,-7-34 0,0 21 0,-27-24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1:28.12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20 157 11295,'-6'0'4234,"1"0"-3365,5 0 861,0 0-978,-4 0 670,3-1-756,-3-1 141,27-36-802,-9 19 6,28-37-11,-28 39 0,5-3-33,-15 18-1,-2 0-111,3 2 145,-1 5 5,3 4 74,-1 8 296,3 43-206,-3-6-52,0 42 6,-3-20-50,-3 18-62,3-37-5,0-1-90,0-45-202,3-5-302,-2-6-269,3 0 9,26-56 0,-21 42 0,17-41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1:29.27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15 13143,'33'0'1412,"-4"0"926,15 0-2271,15 0-2332,-11 0 2265,16-1 1076,-12-2-1042,-18 0 1463,2-1-1100,-24 2-229,-6 1 0,-4 1 3280,-2 0-3386,0 7 67,1 21-45,2 5-45,1 17 17,2 13 0,-1 4 17,1 11-53,-3-12 1,0 12-1,-1-11-14,-1 23-1688,0-19 0,-2-1 1688,1 8-2269,-1 4 2412,0-10 1,-2 15 0,2-10-825,-1-15 1,1 0 750,1 25 1,2 11-1,3-7-398,6-2 0,2-10 369,-2-17 1,-1-2 536,6 23 0,-1-10-567,-5-23 1595,0 6-1365,-4-15 2310,-4-19-2450,1 4-57,-3-10-5,-3-4 3133,-2 2-3077,-6-5 263,-43 12-280,3-6-1037,-22 6 964,23-13-935,-7 0 56,30-5 868,-11-6 0,34 1 0,2-4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4:03.95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12 100 7083,'-3'0'2045,"0"0"-1026,2 0 3400,0 0-3657,-1 0-370,1 0 146,0 0 5663,1-4-5697,0 3-84,0-4 235,0 3-319,0 1-336,4-3 140,32-2-140,10-4 8,18 0 1,3 0-9,7-2 33,-9 1 1,-6 2 5,-26 3 17,1-1-11,-28 6-112,-6 1-3210,0 0 0,0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4:06.49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432 248 15137,'9'-13'2392,"-3"2"-1854,-5 7 605,0-2-701,0-1-66,-1-1 172,0-5-38,0-4 515,-23-25-941,8 16 219,-52-28-242,27 38-55,-26-8-107,24 19-16,-4 4-3309,10 12 3420,4-1-38,10 11-52,-3 21 96,12-16-28,-6 71-2240,16-61 2268,6 35 146,27-41-85,5-16-66,9 4 5,11-21 0,0-8 11,-9-6 22,50-9 46,-55-18-79,-25 22 2352,14-25-2268,-23 30 3342,3-7-3286,-6 14 504,-1-5-493,0 6-28,0-2-50,-1 7-11,-1 2 66,0 0 80,-1 1 66,2 0-274,0 4 6,2 5 134,9 29-101,-5-8-34,5 18 79,-3-10-72,-4-10-1,7 23-11,-8-30-11,5 11-85,-5-25-27,-3-2-1406,5-4-4492,2-7 3075,-1-4 2946,0-15 0,-6 13 0,-2-2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4:07.64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76 16846,'3'-16'1204,"1"2"-644,12 4-465,-2 2-39,20-5-5,8 7-3432,14 0 3785,6 3-203,-21 3 315,-8 7-1403,-26 0 1430,-2 13-341,-5-4 1003,-46 34-1004,18-27-167,-28 15 5,30-27-39,14-8 6,0 1 1059,6 0-1407,3-2 308,0 2 141,14 10 3301,42 31-3396,-23-17-29,9 7 0,-2-1 23,-20-12 235,10 18-140,-23-24 196,-1 4 162,-6-4-257,-2 0 190,-13 6 498,-40-2-834,20-5-67,-44-2-342,58-11-50,-8-2-342,26 0-9086,14-24 9408,2 13 0,1-13 1,-4 19-1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4:08.54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 91 7951,'-3'-2'3641,"0"1"-1322,3 1-1406,-4-5-241,3 2 426,-2-5-392,3 5 1131,5-9-1490,0 4 85,11-8-674,-3 7 399,8-1 78,10 3 174,22 3 22,5 2-67,7 12-3351,-18 13 3206,1 39-2298,-10 3 2113,-2 4 162,4-10-348,-6-24-2295,13 4 1680,-16-21-2510,19-6-353,-28-20 3630,12-3 0,-23 1 0,-5 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4:09.03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390 12 10276,'-7'-7'9830,"-4"2"-7477,2 5-2180,-6 5-10,0 3-68,-1 8 207,-20 20-100,-4 10-3493,-10 12 3375,16-13 0,2-1-2336,-10 11 2258,-3 10 38,22-30-228,16-24-230,-1 4-891,8-15-3326,21-8 4631,10-6 0,-4 4 0,-1-2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2:24.64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0 271 10130,'48'39'4915,"-1"0"0,29 22-9841,-75-58 6741,-1-3-267,-1-11-1391,-4-35 703,3 14-983,-2-33 5,8 42-980,20-28 3566,-8 28-5034,25-24-1638,-23 28 3252,4-4-471,-2 5 1042,-1-6 493,-4 9 987,-1 1 15,-7 12-78,4 4 236,5 16-589,-1 6-375,-2 8 67,-1 18-324,-7-24 134,2 38-135,-4-36 0,1 25-44,2-33-3188,4 3 1009,-4-21 905,0-9 1268,-6-8 0,0 4 0,0 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4:10.76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6 14101,'0'5'2286,"0"-1"-1508,0-4 5266,0 0-5809,2 0-22,4 0-79,6 0-33,5 0-3426,5 0 3376,3 0-18,4 0 18,12 0-51,-6 0 5,17 0 7,-11 0-12,-4 0 5,-6 0 2396,1 0-3095,-18 0-4745,7 0 3512,-20 0 1927,-1-7 0,0 6 0,0-6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4:11.58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 24 10007,'-2'-11'9830,"1"2"-5495,1 9-3349,0-2-1042,3 2 56,10-1 84,15 5-79,3 1 1,6 5 5,-11-1-5,6 3-113,-1 0-3408,4 1 3515,-12-2 39,-3-3 12,-14-3-51,-1-2-45,-5-1 11,0-2-94,0 3 122,0-1 23,-10 10 3380,2-3-3189,-30 32-175,17-22 34,-32 32-67,32-35 0,-25 22 0,32-26 40,-12 9-46,22-18 45,-1 1-33,5-4-3283,0 0 0,0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5:41.98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195 1788 8466,'-6'-5'1792,"1"1"-389,4 4 54,0 0-547,1 0 585,-3 0-893,1 0 2154,-1 0-1923,2 0-251,0 0-3923,12 0 3346,0 0 29,20 0-34,-9 0 11,15 0 12,-10 0 10,22 0 1,-20 0-29,9 0 3387,-20-1-3744,51-25-3046,-33 6 3392,34-16 6,-44 8 6,-3-5 0,-5 6-1,2-4 6,-2-2 157,5-17-162,-4 9 5,0-5-11,-12 30 6,1-1 11,8-19-6,-8 15 45,9-22-51,-10 26 7,1-9 72,8-30-28,-6 17 100,12-44-150,-15 50 33,2-8-33,-6 26 94,2-16-94,-2 10 50,1-33 3347,-4 27-3324,0-51-3387,-3 36 3313,1-15 29,-3 27 5,-4 8-33,2 4 10,-20-38-10,11 25-6,-12-19-11,6 19-68,-8-1 3471,5 6-3431,-15-4 0,-3 1 39,7 9 6,-41-23-1,47 30 12,-23-13-6,21 10-5,-13-6 22,1-5-23,22 15 1,-22-14 0,24 14 5,-16-8-11,13 8 0,-19-6 0,23 13-3403,-14-1 3403,14 5-6,-22-1 6,16 2 0,-1 0-6,14 0-190,12 0-5534,18-3 5163,7-2 0,-1 0 0,-4 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5:42.91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419 21 9436,'-11'-12'7108,"2"3"-6616,8 9-60,0 0-80,-1 0 231,0 0 319,-14 0-644,1 7-51,-25 10-173,19-4-34,-10 7 16,2-1-10,10-7 56,-42 27-62,38-25 11,-29 24-6,32-19 1,1 2-6,5-4 6,4 2-6,2-5 16,-1 17 1,5-18 140,3 4-73,1-12 202,0-3 632,28 17-4092,-9-9 3230,16 10-241,-18-12 319,-1 2-134,-5-3 6,8 6 5,-8-5-11,-2-1 1909,4 1-3074,-10-5-2587,9 1 3752,-6-7 0,-1 2 0,0-1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5:44.36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3 419 9946,'-2'2'3433,"1"-1"325,1-1-3461,7-3-3955,7-10 3905,5-3 348,5-12-472,-2 0-22,0-5 0,23-42-62,-10 16 3,-8 15 1,-1 1 3703,0-1-3578,-8 18 571,-12 17-571,-6 9-236,0 0 164,0 14 116,0 16-50,0 26 1,0 5-157,0 16-144,0-14 1,1-5-2529,2-16 1624,0-19-269,5-14-2788,-1-23 4099,4-5 0,-6 3 0,0 3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5:45.27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0 204 10903,'73'-42'2464,"-1"-1"1,-1 5-1,-25 6-7962,-46 21 5616,-5 0-230,-46-10 1521,26 15-1297,-44 11 582,49 13-545,-3 27 0,3 6-99,6-5-14,4 13 1,9 0-211,23-18-135,5 8-1877,22-40 1,7-13 483,8-15 1274,-12 7 1,-3-2 2488,-11-14-1111,-28 18 854,-3 5-1513,0 3-162,18 17-2336,2 7 2212,4 8 2269,-6 2-2038,1 18 604,-13-30 672,5 18 263,-18-40-659,-7-30-713,-2-3-297,-1-16-1072,2 0 390,34-10-2548,16 7 2194,5 0-341,2 29-2235,-4 19 117,-11 3 3831,14 2 0,-29 1 1,-5 0-1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5:45.91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294 128 13054,'-61'-36'1970,"1"0"0,9 0 0,6 17-7698,3 58 5722,21-11 1325,8 71-1251,28-55 509,3 34-269,31-65-252,-23-16 230,49-56 27,-51 33 3640,26-37-3690,-47 55-157,2 3-212,1 5 612,2 8-506,4 5 5,7 24-279,2 6 280,-1 2-779,11 23-3484,-19-41-2453,7 13 6710,-17-35 0,-2-5 0,0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5:46.88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70 1 13563,'-37'37'1086,"11"-6"-593,19 40-258,9-35 1407,6 20-1048,12-25 200,3-11 46,68 5-733,-53-17 66,56-23 113,-78 7-286,6-14 870,-20 19-1055,3 3 151,0 0 29,19 12 10,26 11 1,-5-2 89,46 3 6,-38-23 226,-4-34 1,-4-7-233,-8 5-95,4-53-151,-70 56 84,7 17 11,-24-3-448,-13 32-3745,22 5 3751,-12 7-326,27 3 157,17-13-996,-1 6 739,6-11-3680,12 11 4036,1-10 1,2 1 0,-6-8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5:47.37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0 626 10830,'45'-70'1458,"0"-1"0,-1 0 1,1 0-1,3-9 0,-5 3 1,-22 12-1465,-48-14-56,-18 43-178,24 30 77,3 14 415,3 23-3994,13 28 4050,13 4 815,13 6-885,10-16 0,3-2-232,4 4-384,4 2 0,-1-4-670,-17-24 481,36 11 0,-48-32 0,19-1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5:47.60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21 13054,'-9'-11'-814,"3"2"0,4 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2:24.90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32 1 10332,'-17'0'0,"2"0"0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8:51.74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361 1003 7862,'16'0'1249,"-3"0"-1210,-12 0 9791,-1 0-8956,3 0-717,0-1-17,0-2-28,3-2-28,-2-2-45,1 0 11,3-7-44,-3 3 72,4-9 107,0 4 173,2-15-22,-4 7-117,0-8-3163,-5 14 3151,0-3 46,-1 3-13,0-5 124,-1-22-308,-1 20 269,-7-33-280,3 41 3034,-12-33-3029,7 26 96,-10-23-107,5 16-34,2 0-3363,-1 5 3358,6 9 39,-10-12-39,8 14-5,-5-6 5,0 1 0,2 4 0,-2-4 16,3 5-16,2-1 12,-3 1 21,2-1-66,0 6 33,-11-12 0,11 12 50,-20-23-44,18 20-51,-14-15 50,15 15 3387,-4-3-3420,3 7 28,7 3-28,-10-3 17,11 5 22,-5 0-22,-3-1-34,3 2 17,-2 0 28,8 3-263,3 0-1658,1 0-431,0-3 873,0 2-516,7-1 1995,8 1 0,-4 0 0,2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8:53.10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161 1 9022,'-9'1'1736,"3"0"-1339,6-1 152,-4 2 62,3-1-79,-4 1 28,5-1 11,-3 1 678,-1 4-1047,2 0 263,-5 3-219,5-3 18,-2-1 178,0 2 224,-6 12-3845,0-1 3269,-1 8-12,2-8 101,1 3-22,-2 4-39,-7 27-107,5-20 17,-3 41 3364,12-51-3386,-1 18-1,4-32 12,0-3-6,0-2 1076,0-2-1014,4-14-28,-1 3-39,4-9 38,11-23-3436,-4 10 3392,6-15-117,-5 13-2163,-6 17 2191,1 0-85,4-2 168,-8 11 6,3-4 6,-6 9 2481,-3 3-2398,1-1 3572,-1-1-3398,0-1-167,0 2-46,0-1 40,2 1-90,1 1-6,1-2 0,5 1 1,31-1 5,-12 1 0,25 0-6,-11 1 12,-4 0-3426,-6 0 3420,-10 0-23,-14 0 57,-4 0-28,1 0-40,-4 0-104,-1 0 0,0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9:01.09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111 683 8819,'-3'20'2678,"-1"-3"-3780,3-11 2183,0 2 61,1-2-218,0 5-521,0-3 602,0 2 597,0-5 336,0-1-594,-11-21-294,4 1-569,-14-39 1,-2-9-437,8 1-224,0-33 0,6 1 78,12 35 78,5 4 1,4 4-28,7 15-3650,9-5 3504,-5 11-476,47-15 666,-34 29-139,28-11 78,-44 26 16,-8 14-2223,-8 19 2336,-1-1-29,-7 9 231,-32 13-225,16-26-17,-20 17 2247,32-37-2325,5-4 50,3-2 6,24 2-6,5 2-111,31 8 117,-22-2-17,9 16 6,-29 8 100,-2-5 23,-10 6 398,-11-10 162,-6-5 219,-19 3-325,-8-15-102,-12-4 3102,10-4-3370,-4-5-190,21 1-2068,-14-13-4595,26 9 4484,-7-6 2173,18 10 0,0 2 0,0 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2:40.1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7722,'9'6'588,"-1"0"-583,-8-2 1,0-1 492,0 1 461,0-1 1651,0-1 475,0 0 652,0-1-3485,0 1 0,0 0 353,0 1-320,0 0-22,0-2 2628,0 1-2779,3-2-112,-1 0 17,2 0 16,-1 0-33,0 0 62,0 0-51,3 0 0,0 0 34,6 0-39,-2 0-6,1-2 50,5 1-44,-8-2-1,4 1 29,-1 1-34,-5 1 39,12 0-33,-11 0-6,6 0-6,-3 0 17,6 0-3397,-1 0 3386,1 0 5,-2 0 1,-3 0-6,4 0 6,8 4-6,-7-2 33,19 10 3359,-17-5-3397,5 3-1,-9-2-5,-8-4 11,2 2-11,-1 3-6,2 7-11,-1-3 28,1 5 0,-3-8-28,2 7 28,-1-4-6,4 12-3397,-2-6 3403,0 2-6,1-1 6,-2-3 0,10 22 0,-4-13 0,2 8 28,-8-19-39,-1 2 3364,-2-6-3364,5 22 11,-6-21-6,2 17 6,-4-22 0,-1 13 0,0-12-11,-1 13 11,0-9 22,0 15-22,0-11 12,-4 24-3393,1-20 3386,-3 9-5,2-16 45,-3 10 6,0-5-57,-4 11 6,3-9 39,-1-2-11,0-3-28,1-2 34,-3 3-29,2-3 35,-4 6-40,6-8 11,0 0-6,5-7-5,0-2-39,1 1-1467,1-3 3956,-2 0-2450,-18-16 0,12 12 0,-11-11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2:42.2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 49 7744,'-3'-27'8525,"0"6"-7668,3 20 3747,0 1-4285,0 7 175,0 1-265,0 2 152,3 3 151,1-4-414,1 2-68,3 5-5,-3-1-40,1 0 79,-2 6-5,0-7-79,-1 8 45,4 3-40,-3-1 1,1 0-6,-2-4-6,1-9 1,2 4 10,-1-7-5,-1 1 11,0-5-11,-2-1 6,2 1 5,-2-2-5,0-1-6,-1-1 22,5 1-22,-3 0 0,4 0 45,-1-1-34,0 0-5,1 0 11,10 0-17,-7-1 11,12-4-6,-1-6-5,-5 0 6,23-16-6,-17 11-34,7-5-262,-4 1 223,-13 10-22,10-8-12,3-7 107,-12 15 0,11-14 0,-21 22 45,1-1-51,-3 3 124,0 0-118,-4 2 0,-2 3 78,-3 0-16,-2 5-28,1-2-3426,-5 4 3392,4-2-946,-9 6 957,9-6 11,-4 3 1,-11 8-29,12-10 6,-15 10 6,20-15 2956,-5 3-2945,0-1 1420,5-1-1482,-17 7-3341,19-9 3386,-12 6 0,15-9 5,1-1 7,-1 0 10,-2-1 0,0 2-16,1-2 0,-1 0-1,5 0 3398,-3 0-3403,1 0-5,0-4-3510,-8-23 3503,6 12 35,-12-36-6,5 26-17,0-4 117,-4 10-117,11 14 0,-3 1 6,3 0 3391,-1-2-3397,1 1 0,-1 0-162,5 3-3115,0 2 0,0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2:48.0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55 130 18913,'-3'9'314,"0"-1"-264,1 4-16,-1 0-4247,1 14 4247,1-5 831,1 22-865,6-15 84,32 36 185,10-28-2269,17 6 2146,-18-29 2268,-14-13-2168,4-22 23,-14-4-166,-7-39 1,-8-7-2372,-13 6 2251,1 1 0,-5 8 2286,-11 30-2141,-5 9-88,6 6 60,-64 1-72,44 9-33,-41 4-1871,51 4-1289,10 6 129,3 1 3036,8 8 0,5-11 0,0 3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2:48.4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0 180 9128,'59'10'9830,"5"-13"-12758,-34-13 3068,21-14 1308,14-5-1481,-11 6 442,4 1-2178,-31 15 312,-18 7-3684,2-4 5141,-5 2 0,0 1 0,-1 2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2:49.2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12 8500,'3'-2'4778,"-1"1"-3143,-2 1-850,3 0 1091,5 0-1327,3 0-264,8-3 91,-5 1-118,-1-1-12,-5 2-38,-2 1 279,1 0-409,-2 0 23,1 4 190,-1 9-45,-2 10-156,0 2 16,-3 3 46,0 13-3533,0-14 3414,0 14-2278,-7 9 2250,6-22 32,-6 49 35,7-55 298,4 28-185,1-42 2422,9 7-2467,-3-13 3458,29 0-3598,-20-2 427,39-10-393,-37 2-1000,11-6 602,-20 7-1698,-7 3 690,-2 2-639,-2 1 2011,-9-2 0,6 3 0,-6-3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2:57.63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3 219 10511,'-1'8'1619,"0"-3"-1255,0-4 3299,1-1-3803,1-4-1619,9-24-1215,1-7-2165,9-32 5139,-6 20 0,-4 10 0,-6 23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3:02.26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1 293 10547,'0'-7'1237,"1"-1"-1035,1 3 1031,1 0-824,0 1 1504,3-4-1902,-2 3 175,4-7-180,-4 5 33,0-1 90,9-14-562,5-9-138,1-1-577,2-4-2230,-6 0 2530,-2 9 0,-1-1 0,-7 16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2:25.54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108 35 10158,'-15'66'2892,"-1"0"0,-1-7 0,10-9-2001,30-8-532,-9-22-18,19 10 118,-8-27-375,-5-2 90,33-21-163,-28 4 62,28-43-34,-40 29 17,3-40-50,-19 42-398,-32-37-3728,-1 38 3588,-16-10-791,0 24-659,13 9 525,0 1 1457,-2 18 0,27-12 0,-2 11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3:02.60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1 369 7151,'21'-48'1592,"0"0"0,3-8 1,-5 8-1431,-10 22-184,4-13-1692,-3 9 1714,3 0 0,-4 7 0,0 2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3:03.00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0 245 7431,'36'-42'3646,"0"0"0,-12 16-3646,13-18 0,-4 3 0,-27 30-84,1-3-1249,-2 2-1182,-1 3 2515,-3 5 0,-1 4 0,0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3:03.71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 27 7190,'-6'13'9830,"2"-3"-9186,7-10 128,5 0-334,8 0-393,1 0 22,16 0 34,9-6-3731,-6 0 3686,22-11 704,-36 9-766,8-3 0,-22 10 1,-1 1-1,0 4 275,0 3 3206,0 17-3385,-6-8-3365,1 15 3354,-2-15 279,10 45-352,-5-32-6,7 30 11,-6-40-73,3 14-722,-3-19-3114,4 9-130,-9-27 4028,1-3 0,-2 1 0,0 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0:05.21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6 128 8416,'-3'-14'3842,"0"2"-3270,3 12 3573,0 0-4145,8-3-56,3 0-1143,25-8 40,-4 0-2639,45-16 3798,-31 8 0,5-1 0,-33 12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0:05.52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79 9778,'72'-22'0,"0"1"0,-15 3 0,1 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0:05.70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90 5621,'15'-3'4167,"-4"0"-2588,-11 3-1736,52-11-191,-30 5 76,44-10-1968,-25 0 1880,-9 2 1,1 0 0,-20 7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0:06.00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1 143 7962,'69'-26'0,"1"-1"0,-1 1 0,14-6 0,1 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0:06.75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 8198,'57'17'2892,"0"1"0,-5-1 0,-8-4-7226,-13-10 4228,14 4 1278,-18-3-1217,12 1 614,-25-2-608,1 6 140,-7 0 33,-1 2 96,-6 0 5,-1 0 2296,0 1-2363,-1 5 728,-11 11-178,-4 6-405,-5 3-122,2-4 10,0-2-162,6-8-319,-3 7-1540,11-14 84,0-4 1736,5-5 0,0-5 0,0-1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0:28.80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33 4322,'12'-12'5348,"-1"1"-2555,-5 7-2216,-2 0 1192,-1 4-1383,-3-1 997,4 1-179,6 5-2468,5 5 1314,3 3 68,13 9-118,-8-8 62,41 20-57,-29-14-38,31 18-6263,8-7 566,-30-25 6578,15-16 0,-51-11 0,-7-5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0:29.10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250 0 10562,'-46'55'433,"0"0"1,-1 1 0,-21 21-1,25-23 1,43-50 0,0-3-1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2:26.31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0 175 8237,'0'-8'5254,"0"1"-3412,0 7 293,0 0-1850,0 12-150,5 8-1241,2 6 1112,4 5 111,10 16-111,-8-17 61,16 40 336,-16-41-2795,2 8 3109,-10-26 778,-5-10 735,-9-23-1878,-2-8-256,-4-11-2326,1 1 2298,6 9-1,1 3 17,3-21 2179,1 8-2465,18-17-593,27 9 150,7 15 3343,4 6-6288,-6 16 2762,-19 7 0,-3 1 1,-12 3-1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0:29.73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3 216 9839,'-3'0'5354,"8"-18"-4933,2 7-292,9-15-62,-3 11-39,2 1-28,11-9 230,11-7 738,0 0 208,-1 2-3609,-19 15 2657,-10 7 246,-2 5-1982,-2 16 1663,0 0 17,1 14 34,-2 6-146,1-6-2067,10 30 1148,-6-37-6390,18 14 7253,-14-49 0,3 11 0,-9-14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3:12.62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486 1043 7195,'-10'3'247,"3"0"-275,7-2-84,-2 1 28,2 1 84,-1 0 95,1-2-11,0 1 1383,0-1 3104,0 3-3753,0 0 2061,0 4-2258,0-6-268,0 2 3243,0-4-3434,2 0 399,4-7-505,-1 3-11,3-9-40,-4 6 46,0-3 10,1-2 68,3-11-45,-1 0-39,2-6 185,-5 2 27,-1 4-3436,-2-5 3263,-1 11-2268,0-5 2184,0 12 22,0-17-22,0 15 67,-1-29-61,0 28 61,-7-30 2269,3 33-2286,-3-12 40,-1 1-57,4 7 186,-19-35-191,5 8-23,-3 0 34,-4-10-39,18 36 23,-14-25 10,14 27-27,-6-8 100,-11-14-89,4 4 3386,-10-15-3341,-8-13-3454,20 28 3392,-11-11-28,20 30-22,-17-4 50,18 10 28,-16-8-34,18 12 40,-1-1-40,1 2 0,0-2 34,-4-1 3348,-4-1-3382,2-1-5,-6 1-314,13 2-565,-3 0-853,5-1-3824,-1 1 2761,4-3 2806,-2-1 0,3 3 0,0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3:13.9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38 96 7470,'-3'-13'8183,"0"3"-7561,3 10 1786,0 0-1831,0 2-409,0 0-16,-1 3-18,-1-1-5,-1 0 481,-9 29-537,9-9-40,-8 17-27,11-15-3381,0 4 3381,0-4-313,0 9 346,0 24-33,0-29-1,4 25 79,-2-45 532,4-1-123,-4-9-342,-1 0-33,-1-4-11,0-10-101,0 3-1,0-8 29,1 9 16,-1-44-39,4 24 3280,-2-55-3291,2 60 486,-2-23-446,-1 39 105,-1-7-78,0 12 185,0-3-190,0 5 5,0-5-61,0 5 5,0-2-5,2-1-12,6-6 0,-3 3 191,18-10-179,-13 11 27,18-4-33,-13 7-39,40-2-3358,-28 3 3397,19 0-2263,-28 3 2263,-9 0 0,4 0 61,14-1-77,-15-1-371,11-1-1148,-20 0 2560,-1 0-2941,-2-1-1371,0 0 3287,-2-6 0,2 6 0,-1-3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3:14.75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0 310 7979,'16'-16'4268,"-3"3"-3209,-13 13 1927,-1 0-2432,1 7-336,-2-2 438,2 13 957,14 17-862,9 7-3959,15 9 3276,-4-16-12,-3-10-7,27-7 58,-15-9-18,25 0 146,1-64-2380,-38 27 2223,-3-28 1,-7-3 33,-16 18 190,0-42-218,-9 52 270,-42-44-197,11 42-1578,-24-21 1510,26 42 1613,-12 6-1696,13 5 1130,-48 7-2681,51 5-3037,-22 9 3081,42 0 1501,3 13 0,5-20 0,1 7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3:15.06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1 224 9251,'74'-32'453,"1"1"0,-1-1 0,-5 7 0,-6 0 0,7-12 0,-15 6 0,-35 20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3:15.71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8 8265,'58'-6'9830,"-14"5"-10676,-31 7 857,-8 5 906,1 22-805,-4-10 415,-10 74-2888,-4-40 2445,-7 33 33,1-32 135,10-13-112,2-9 712,9-3-1657,14-26 962,0 1-129,52-17-3585,-30-10-3136,21-12 6693,-41 2 0,-15 9 0,-4 12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3:51.41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33 1950 7884,'-5'0'773,"1"0"6111,4 0-5820,-1 0-733,-1 0-18,0 0 18,0 0 16,1 0 1345,-1 0-774,0 0-543,1 0-22,-2 0 734,0 0-997,1 0 83,0 1-161,2-1 94,0 4-89,7-1 28,-1 2 16,17 1 85,-4-2-101,6 2 33,10-5-3459,-10 0 3415,5-1-29,-5 0 12,13-1-6,-1-4-5,3 1 0,-15-4 5,-3 2 6,8-7-6,10-2-6,-2-3-5,-7 5 6,0-3 0,-2 2-2264,4-4 2258,-7 5 0,-7 2 6,14-7 2268,-10 5-2274,12-6 6,-18 8-1,18-8 3387,-19 10-3386,20-12-3398,-24 15 3392,1-3 5,9-5 12,23-16-11,-9 5-1,15-11-2221,-30 21 2216,-5 4 2295,-4 3-2295,0 2 5,12-13 1,-4 5-1,16-16 1,-12 11 3330,6-13-3336,-7 9 11,3-7-11,-6 4-315,-3 6 315,-5 2 84,10-18-78,-10 18 10,13-26 29,-6 12-34,6-16 23,-4 10 11,0-10-6,-12 29 489,13-36-477,-8 15 5,4-11-23,-9 18 426,-1-30-335,-6 32-80,4-44-27,-6 47 22,0 0-22,0 1-11,0 14 67,-4-24-6,1 18-22,-3-15-34,1 12 34,-5-10-40,4 9 79,-8-22-3437,7 18 3359,-2-9 28,4 12 22,-5-15-6,4 17-44,-7-28 27,9 33-33,-2-10 17,-1 0 3431,-3-2-3414,0-1-28,1 8-1,4 12 1,0 1 0,1 2-6,-1 1 5,3 3-5,1 2 0,0 1 11,-1 0 197,0 0-158,0 0-6026,2 0 2184,-4 7 3792,-3 2 0,2-1 0,-1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4:08.878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11 1009 14247,'-5'1'1619,"2"1"-1227,1-2 2173,2 0-2301,9 1-197,1-1-56,10 3 51,-3-3-57,8 1 147,35-1-3533,-20-1 3414,18-1 7,-31-2-29,-11 1 336,21-5-269,-21 4-2189,56-18 2116,-51 15 2269,38-13-1988,-41 16-2398,17-8 2107,-11 4 5,19-8 11,-26 10 2308,8-2-2101,2-1-2486,-10 2 2268,25-12 11,-25 7 28,9-3 51,7-9-85,-13 7 40,25-21-39,-28 22-1,11-12 1,-14 17 156,6-9-89,-4 5-73,-2 0 51,0 0-46,-5 6 12,10-9-11,-1-4-1518,3-1 1512,-2 0 1517,-6 9-1360,31-62-90,-29 43-67,25-46 45,-35 53 78,-1-11-84,-2 10 29,0-6-68,-2 21 0,0 0 0,0 2 2279,-3-6-2307,-4-2 28,2 7 6,-5-5 3374,4 3-3368,3 0-12,-2-1-6,4 0 12,-3 1-1,4 0 107,-7-7-106,5 15 61,-3-5 17,-1 10-95,1 0-68,-3 1 40,2 3 45,-12 25 33,11-12-33,-7 16-1,10-10-5,2-9 34,-5 32 11,4-7-45,-3 4 56,-2 30-28,2-39-28,-2 23 6,2-25 28,2-13-40,-3 11 12,0 14-1,-2-12-5,-2 12 0,5-27 11,-2 0-5,5-7 44,-16 18-50,11-14 12,-15 16-12,13-19 0,-3 3 33,0-3-38,1-2-1,-7 8 6,6-7 34,-16 14-18,7-9-4,-29 20-3404,29-22 3392,-10 7 16,1-11-49,13-4 38,-14 4-5,17-7-11,5 0-22,-8 1 10,-20 3-27,9-1 39,-10 0 5,21-3-5,-1 0 5,5 0-5,-3 0 11,-2 2-17,3-4 3415,-4 3-3393,-2-3-3402,4 0 3397,-1 0-206,5 0 206,4 0 0,-3 0-6,-21 0 6,11 0-5,-14 0 3295,22 0-3290,-21 0 308,19 0-308,-13 0 0,22 0 0,6 0-147,1 0 181,7 0 230,24 2-102,-8-1-89,14 3-6,-20-4-22,0 2 73,18-2-68,0 0-44,21 0 38,-15-2 1,-8 2-39,-13-1-1,-9 1 23,30-4 6,-14 0-28,19-2-1,-24 2 1,15-6-6,-16 3-17,39-15 17,-37 11 6,16-7-6,-26 9 44,3-3-44,-7 5 6,4-3-12,-2 2-5,-1 0-3386,0 0 3436,-2 3-34,-3 4-16,5-4 6,-1-1-7,4-2 57,5-3-45,-4 3-5,0-1 3430,3-4-3419,-10 6-1,8-3-5,-8 3-33,0 2 44,26-23-17,-19 16 34,26-23-22,-31 26-898,4-4 903,-5 4 56,7-9-67,-5 4 34,5-8-23,-5-2-2959,-3 10 2954,3-11 610,-4 14-616,4-14 34,-3 12-40,2-13 6,-6 17 45,8-27-51,-5 19 29,7-24 3212,-9 25-3146,1-11-55,-3 14-29,0-4-10,-1 9-1,0-7 62,0 7 0,0-7-17,0 10 40,0-4-23,0 3-39,0-8-17,0 8-6,0-3-5,0 6 22,0-3-5,0-3-51,0 2 39,0-4 6,0 4 34,1-2-29,-1-2-10,2 3 33,-2-3-28,0 8 5,0-1-2973,0 4-102,2 0-1758,0 0 4828,4 3 0,-4-3 0,0 3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4:13.191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8 99 8881,'-4'0'5142,"2"0"-353,2 0-1742,-2-1-2952,3 9-22,6 1-3421,16 21 3348,0-6-149,10 10 143,-8-6 0,4 0-184,45 37 184,-30-28-30,9 6 0,-2-1 36,-21-15-6,17 13 10,-34-18 7,-6-7-2200,-8 6 2256,-9-11 39,-32 3 23,2-9-33,-15 0-96,18-9 78,13-2 113,9-29 2195,9 6-1877,16-35-402,6 18-107,26-26-2487,0 7 2436,3-2-55,-10 16 16,-13 18-72,-9 11-7277,17-18 7439,-14 21 0,8-11 0,-19 27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4:21.973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24 1128 7772,'-1'-3'196,"-1"-1"1154,2 4 5512,0-2-6207,-1 1 498,-2 1-593,0-2 298,-3 2-208,3 0-191,0 0-235,2 0 593,1-6-705,0-2-61,0-11 100,0-6-50,3-1-62,1-8-34,2 12 57,8-26-56,-5 22 34,2-16-35,-6 22 51,-1-1 28,5-6-22,-4 4 5,3 0-17,-3 13 46,17-30-35,-6 13-33,26-37-28,-17 29 0,4-1 62,8-1-57,-18 17-5,10-8 0,-16 16 6,14-10 0,2 0-6,3-3-12,16-6 7,-30 20 10,30-18-10,-32 20-1,19-11-579,-18 11 590,12-5 1,14-11-6,-9 8-6,8-8 6,-23 15 6,7-4-34,18-1 22,-10 2 6,14-1 0,-32 9 6,28-8-12,-15 6 12,12-2-1,-8 2-10,0 1 590,-4 0-579,6 0-2577,-20 4 2576,9 0-10,5 2-23,30-3 28,-23 3-45,15-2 39,-41 2 12,27 0-827,-12 0 821,13 0 6,-11 0-1,-6 2 12,1-1-34,3 5-11,-12-4 62,3 3-34,-6-4 6,4 1 27,-5-2-44,-2 2 274,-6-2 594,-1 0 2569,-6 0-3326,-6 0-4,-15-8-1,0 1-95,1-5 0,8 5 22,-22-5-5,18 7 11,-38-5-34,38 8-16,-36 1-12,32 1-1870,-71 5 375,61-1-6032,-62 13 7561,64-6 0,-2 2 0,22-8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2:43.1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67 76 7979,'7'-17'1547,"-2"2"-523,-5 15 5787,0 0-6805,-4 0-6,-1 0-6,-4 3-33,2-1 33,1 2 6,3 0-5,1 0 5,1 1 0,-1 0 5,2 2-3335,-2 3 3336,2-1-1,0 2 29,0-3 27,0 4 63,7-6-35,-4 2 118,16-15 3185,-12 0-3375,8-15-3218,-12 9 3234,-1-5-33,-4 8-861,-3 2 850,1 4 6,-3 1-1,2 3 6,-4 0 6,-4 15-6,3 9 78,2-1-44,9-1-1,1-17 845,6-5-912,-3 1-156,9-7 195,-10-2 1,4-3 39,-8-2-6,-9 1-84,4 3 0,-7 2 3432,6 7-3421,2 0 1,-4 2 128,-3 28-90,4-17 51,-1 20 23,8-29 246,19 1-376,-8-8-5,11-1-56,-10-13 118,-8-3 44,1 2 51,-9 1-140,-2 12 5,-3 2 29,-9 9 5,10 1 246,-5 21-140,11-16 332,14 10-432,-4-20 33,19-13 50,-16-2 85,3-9-62,-11 7-62,-3 4-22,-4 7-84,1 1 6,-3 2-34,-4 2 56,-5 19-3314,5-5 3454,0 6 101,13-12-454,18-37 191,-11 12-864,7-38 550,-24 39 280,-3-8 3426,-5 23-3348,3 4-10,-4 10 4,6-2 7,1 7-1,6-1 236,2-7-101,1 2 179,24-4-275,-16-7-78,16 3-78,-22-6-224,-5-1 140,-4 1 168,-1 0 5,-1 1 112,5 5 6,3-3 40,2 5-108,2-3 1,1-1 17,1 0 50,-1-1 84,-2-2 68,-1 0-287,-5 0 45,2 0-100,-5 0 61,4 0 34,0 5 5,2-1 6,1 7 11,1-2 28,3-2-33,1 2 28,3-6 44,2 0-67,0-2-16,5-1-180,1-32 269,-6 21 68,-1-24-147,-12 31-5,-6 2-101,-7 11 90,4 2 16,0 3 338,11 2-192,1-12 73,0 1-191,2-9 18,-1-1-46,1 0-156,-2-1 34,-1 4-1,-2 0 68,0 2-298,0 0 511,2 0-96,1-2-1669,0-1-1098,1-2-1971,3-3 4671,2-1 0,-1 5 0,-1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4:37.12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6 323 8814,'0'-7'3809,"0"2"-2874,0 5 594,-1 0-487,1 1-527,-3 3 1126,3 23-1288,-2-8 555,2 35-768,0-28-34,3 16 382,20 17-57,22-8-207,8 7-124,1-28 287,11-26-387,-32-9 431,20-25 1,0-7-3555,-18 2 3383,4-10 1,-4-3 114,-21-2-45,-2-32-173,-16 11-2341,-5 2 2284,-13 16-55,-16 20 0,-5 4-39,-7-9-6,-33-10-28,23 39-118,25 6 1468,-24 2-1860,35 1-790,3 10-1023,17 1 535,0 6 1816,4 6 0,0-14 0,0 5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4:37.63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 12 9750,'-5'5'8574,"0"20"-6042,24-16-1429,4 14-721,12-19-13,21-5 1,5-3-3723,10-3 3356,-10 2 0,-1 0 3,6-4-6,-26 3-28,2 2-2358,-16 0 1915,-2 1-2546,1 0 1717,-4 1 1435,3 0-135,3-8 0,-17 7 0,9-6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4:38.40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33 1 8724,'-18'0'7041,"4"0"-4750,14 0-1530,13 0 1541,9 0-2055,1 0 38,20 0-150,-24 6-872,9 1 849,-15 7 102,-6 18-114,-4 0-3216,0 8 3250,-11 9 79,-9-4 34,-17 29-1485,8-25 1373,-2 14 346,20-24-128,3-8-62,11-3 2280,4-20-2392,38-2-151,-20-5-28,31 1-5,-35-2-1316,21-3 689,-26 0-8638,12-24 9270,-26 12 0,0-9 0,-5 17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4:39.51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 18 8886,'-7'0'9830,"5"0"-10286,26 0 506,-4 0 1365,34 0-1623,13-2 245,-8-3-1455,-1 0-405,-37 1 1823,-16 3 0,-5 1 0,0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4:40.05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 56 10595,'-2'5'9830,"1"-2"-8279,31-1-284,12-2-1116,9 1-118,0-1-33,-22-1-4458,14-4 4239,-10-1-8824,50-16 5280,-54 12 3200,26-8 1,-52 15 0,-2 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4:48.59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18 12337,'5'-10'5595,"-1"2"-3119,0 8-1406,-3 0-224,4 0 218,-5 0-823,3 0-62,-2 2 76,16 35 0,5 22-244,-2-3 0,0 3-1704,4 9 0,1 3 1687,0 20 1,-5-9-2421,-8-30 2247,6 29-2600,-8-70-5711,0-53 8490,-1 17 0,-2-20 0,-7 32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4:49.43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1 100 11732,'0'-4'8777,"0"2"-7366,0 2-27,32 44-1345,5 0-39,15 27 8,-18-27 1,-2-1-9,-1 3-42,4 10 0,-1 0-42,-9-10-48,3 4 1,-1-2 81,-9-15-298,9 29 102,-20-42 246,-8 9 11,-22-24-3347,-15-2 3342,-7-4 33,-2-6-22,-11-19-23,27-2-11,-8-7 79,54-20-2168,14 15 2190,11-16 2274,5 1-2358,-12 3-2403,4-18 2364,-13 13-90,-9-24 118,-59-5-179,18 20-108,-31 3-1833,35 52-2215,11 9 4451,2 0-105,-1 13 0,7-8 0,-1 9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4:50.15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52 125 8651,'0'-6'8273,"0"1"-7360,-4 5 785,2 14-1071,-5-2-201,3 16 83,-6 9-50,1 8-291,0 0-33,3 1-2983,5 38 3240,10-23 212,11-3 1,8-5-314,20-13-1225,15-1 973,-20-41-17,-10-15-16,-5 0 1483,4-32 1,-4-12-1490,-4-26-42,-3 19 0,-4-1-142,-13-21 1559,-6 38-1543,-13 1-372,-2 25-351,-36-15-935,-3 21 678,-2 1-3650,9 12-3475,16 7 8273,17 4 0,-3-3 0,17 3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4:50.74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65 22279,'26'0'1652,"13"0"-7161,-10-2 5599,9 1 1363,-11-2-1447,0 0 5,22-3-1638,-11 0 1386,8 0-212,-21-1 453,12-6 0,-24 7 0,17-5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4:51.85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21 36 18263,'-12'-5'2252,"3"1"-1620,9 4 1716,0 0-2108,4 8-27,5 4-73,7 14-28,6 5-73,13 17 1,4 6-35,14 25-1696,-13-22 1,0 0 1690,0 8-109,-9-8 0,-1 0 64,5 10 45,-7-15 0,-3-1-73,-4 3 62,-14-34-112,1 14-62,-8-26 3566,0 1-3381,-5-7 269,-61-6-174,25-7-28,-32 1 208,49-12-102,19 8-78,1-6 191,27-43-241,5 17-23,2-4 1,2 1-18,9 1-3358,14-21 3359,-30 35 39,3-16 0,0-3-40,-2 0 1,14-32-6,-26 48-751,8-4 471,-10 14-173,8-9 3117,-16 26-5588,1-4-6100,-4 3 9024,1 1 0,-2 4 0,0 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2:46.6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23 7923,'5'-13'1025,"-1"3"-100,-4 10 240,0 0-1165,-10 0 0,8 0 0,-7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4:53.45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179 3 9918,'-5'-1'4889,"1"-1"-4076,4 2-18,-10 0-95,2 0 1703,-27 27-5297,19-9 3354,-14 25 592,11 26-469,4 5-347,-2 17-77,11-38 1,1-1-2143,1 38 2123,1 1 75,1-36 1,4 1 227,13 36-225,-5-35 0,7 2 1053,27 16 1,7-4-1247,-14-22 1,1-4-1158,10 4 1,0-6 1142,9-8-5,-25-19-197,1-1-4245,-5-6-655,-8-20 5091,2-11 0,-13 2 0,-1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4:54.78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27 8836,'0'-15'5344,"0"4"-3860,0 11 1720,0 0-2296,2 5 1875,30 46-2435,-13-17-1826,9 10 0,1 2 1613,-2 1-95,3 12 1,-1 7 12,-10-14 0,-2 2-47,8 28 0,-3 1 27,-11-25 1,-2-3-144,-2-4 1,-3 3 282,-5 33 1,-4 3 1807,-5-23 1,-1 1-1783,-1 31 0,-1-3-1644,0-44 0,0-7 1730,-8 29-2378,12-38 2194,-3 0 223,-2-8-291,4-13 141,-15 21-129,18-28 707,-8 10-853,15-18-489,0 0-2849,0-9 3439,3-7 0,-2 3 0,1-1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5:05.68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38 6 8142,'-14'-3'5450,"2"1"-4319,11 2-218,0 0-84,-1 0-118,2 0 1642,-2 0-1474,1 0-324,1 1 1467,-3-1-1216,3 2-134,-2-2-565,17 0-96,1 1-3364,17-1 3364,1 1-1896,21-1 1890,14 0-1622,-2 0 1622,-13 0-27,-17 0-73,-27 0 11,4 0 1668,-14 0-4861,0 0 0,0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5:12.40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 1 9078,'-6'0'6384,"0"1"-5414,4 0-69,-2 2 1850,0 0-1004,-1-1-1119,0-1-7,3 3-335,2 0 425,31 8-442,6-8-3628,22 4 3359,-11-8 17,17 1-17,-20 1-2268,10 0 2301,-25-1-33,7-1-156,-15 0-147,11 0 2174,-21 0-5360,-7 0-2902,-3 0 6391,-4-5 0,2 3 0,-3-3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5:13.10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47 12 8231,'-6'-5'4700,"0"1"-2533,6 4-1153,0 0 11,-11-1-45,8 1 779,-10-1 824,10 1-2197,1 0-201,0 2 845,8 74-1024,-4-40-1627,1 20 1,0 1 1665,-3-17-1898,0 16 1926,4 37-62,-2-50 45,4 31-1649,-5-66 1638,1-6 1632,-1-2-4377,-1 0-245,2-3 2945,-2-16 0,0 12 0,0-11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5:36.52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12 368 13105,'-3'0'1904,"-1"0"-1361,4 0-39,-3 0 359,3 13-225,-1 29-201,5 10-3521,3 8 4048,53 20-667,-4-43-79,27 15 235,-20-49 1,-1-15-17,4-22-647,-14 14 1,-4-8 380,-21-17 0,-11-5 3260,-2-18-3305,-4 18 1,-6-1 74,-34-40-55,-4 19-3242,-17 7 3147,-8 18 542,-6 14-705,9 9-2162,-1 7 2178,17 20 96,17 4-263,-21 18-645,23 20 645,-1-10-7629,74 38 7892,-23-52 0,32 18 0,-47-35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5:36.94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 10394,'59'9'4915,"-2"-3"0,1-1-3202,2-1-1713,39 1-174,-52-5-4239,-15 0 4194,4 0 737,-16 0-1666,0 0-5657,5-1 6805,4-7 0,-11 4 0,-2-3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5:37.70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41 33 10696,'7'-5'8844,"-2"1"-8261,-1-2 61,3 2-471,3-5-122,2 6-1,6 2-56,10 1-3391,13 6 3391,-4 1-212,14 25 218,-34-14 168,-10 30-84,-23-27-6,-18 11 219,-31 5 3129,31-19-3438,-18 10 12,44-22 34,19 2 123,57 31-157,-21-7-6,-2-3 1,-4 3-3326,-12 13 3454,-13-5 265,-11 9 132,-21-12-296,1-1 196,-32-16 0,-7-9-2974,-1-16 1765,-39 3-4085,63-43 5236,18 0 0,5 12 1,4 5-1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6:13.53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21 70 8450,'-11'-9'3848,"2"1"-2521,9 8 8503,0 0-9163,2 0-611,8 0 45,23-3-90,0 1-3370,31-7 3359,-25 2 6,7-3 0,-5-1-62,-21 7-247,6-2-397,-25 6-5293,1 0-706,-6 0 6699,-1 0 0,0 0 0,1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6:14.01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4 8545,'89'15'9830,"-54"-5"-7923,19-7 1,-2-2-1908,-26-3-147,8 1-530,-10-1-919,-1 0-1658,-14-3-236,-6 1 3490,-3-5 0,0 6 0,0-1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2:48.4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680 53 9094,'-18'-10'2778,"4"3"-2610,14 7 50,0 0 35,6-6 178,-3 4 1098,7-5 1143,-7 3-2286,0 2-128,-2-2 593,2 1 29,-3 0 447,4 0-941,-4 2 892,2 1-1211,-4 18-3453,-2-1 3431,-3 19 33,-22 33-67,9-22 14,-6 10 0,-10 21 1,-1 2-1,6-15-25,9-17 0,-1-1 4,-7 17 0,-6 13 0,1-2 1,8-18-5,0-2 5,5-6 1,0 1 3392,-4 7-3390,0 7 0,1-1-8,4-11 6,2-4 0,1-3-1,6-15 1,-2 1-6,3-11 11,-6 5-968,9-17 962,-8 9-5,12-13 0,-6 5 0,7-4 6,-6 4-6,5-5-549,1-1-40,2-2-1192,1-7-8050,0-37 9631,5 12 0,-3-14 0,3 31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6:16.97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137 218 8679,'-8'-19'1961,"2"3"-863,6 16-67,0 0-1,0-5-28,-2 4-200,2-4-35,-1 5 1350,-6 0-677,-7 0-1211,-1 1-27,-5 4-3174,1 12 3145,6 1-1365,-7 24 1427,14-12-45,1 15-44,5-12-1626,32 37 1565,-10-34 1044,39-4 0,11-16-899,7-45-564,-14 10 1,-6-6 495,-8-37-992,-31-8 964,-15 25 1798,-9-27-1851,-26 31 0,-10 3-1799,-17-15 1712,11 22 0,-2 7-61,-6 16 1287,-10 22-1600,28 5-5970,-9 68 2944,44-51 2839,12 35 0,0-67 0,-2-2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6:17.68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201 6 8634,'0'-3'9830,"1"0"-5354,0 3-2969,0 0-1496,-1 3 22,0 5 124,-1 63-56,-9 6-70,6-23 0,-2 1 53,-11 36-37,2-27 1,-1 0-43,-4 16 1,-6 16 0,1-3 27,7-26-33,2-11 0,2-2 28,8-5-28,4-25-252,-1 5 67,3-26-2610,-3-3-6489,3-16 3364,-2-1 5920,5-13 0,-2 14 0,1 5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6:18.55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24 8920,'-10'0'5624,"2"0"-4246,8 0 3327,0 0-2386,22 0-1950,-3 0-150,21 0-23,9 0 0,3 0-123,8-2-54,-6 0 1,-4-1-15,-18-2-10,-14 0-130,-13 3-710,-2 1-8554,-3 1 9399,-6-2 0,4 2 0,-5-1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6:20.44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102 241 18638,'-11'3'606,"1"7"-349,7 11-5738,1 9 5643,-1 11 786,0 17 0,4 7-497,9-16 0,5-1 626,7 20 0,7-6-685,28-7 61,-3-48 1,1-14-157,-4-15-17,28-22 1791,-48-38 0,-13-10-2155,-3-4 80,-18 24 0,-7-10 1,-6 15-31,-25 3 0,2 23 1,-2 8-129,-1 12-3860,-33-1 2565,32 13-2385,-35 5 929,47 24 2195,-17 23 1,29-17-1,-2 6 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6:20.72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16 9772,'79'-2'283,"-1"1"0,1 0 0,0-1 0,13 2 1,-2 0-1,-28-2 0,-35-4 0,-20 5 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6:21.28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0 162 6607,'20'5'4391,"-5"-1"-1072,46-44 0,5-9-3213,-32 34 1047,37-26 1,-10 16-941,-54 49-2345,4 27 2289,-6-18-29,1 11 1065,5 43-1187,-5-37-258,8 39-1383,-8-66 391,0-7 929,6-55 0,-9 29 1,6-28-1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6:21.72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59 13586,'99'-14'9539,"-17"1"-9466,-55 9-6,-5-1-403,7 0-241,-12 2-1865,12-1 252,-14 3 1301,10-4 1,-14 4 0,2-2-1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6:22.32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47 228 12550,'16'90'1966,"-1"0"0,1 0 0,-3-6 0,0-3 0,6-31-4790,10-42 3613,39-5-615,-12-30 1035,11 5-1181,-24-24-50,-24-11 0,-5-6-1896,-2-12 1918,-3 10 0,-6 0 5,-30-10-257,-35-2-884,5 16 884,-8 4-739,14 37-4913,-11 13 2795,16 0 3109,-14 15 0,46-6 0,0 7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6:22.72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24 13704,'67'8'4052,"-1"0"0,30 4-4007,-37-11-39,-32-1-40,11-1-229,-12-3-1047,17-5-2554,-21 1-3815,26-7 7122,-26 9 1,7-2-1,-23 7 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6:23.47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67 12892,'35'-32'2846,"-10"9"-646,8 14-1915,20 6-60,-23 3 295,48 39 416,-66 30-701,-18 0 0,-7 3-708,0-21 1,-4-2 503,-13 3 0,2-4 323,13-5-186,10-18-444,0 7 785,13-5-419,0-16 156,38 13-184,-22-19-62,25 4-2593,21-13 2593,-29-29 0,22 21 0,-47-21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2:49.1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0 10046,'-3'11'9830,"0"-1"-8071,3 10-1631,0 21-122,0-15 28,0 16 33,0-2-67,0-15 5,0 30-5,0-34 45,0 10-56,0-19 11,0-5 101,0 0 17,0-5 5,0-1 141,4 0-164,-1-1 208,24 1-246,7 0-107,14-7-448,5-5-3420,-17-5 3403,-6 0-1730,-11 0-7591,-6-7 9311,0 3 1,-5 2 0,-6 11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7:31.87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4 13121,'1'-2'2285,"2"1"-1987,-3 1 77,1 0 493,1 0 453,-2 0-4101,3 14 2987,2 4-743,3 16 632,2 4 44,1 4 64,-1 41 0,-2 9-1179,-1-36 1,0 1 1024,0 14 1,1 7-1,-1-6 910,0-7 1,0-2-888,3 28 0,0-2 261,-4-34 1,-1-2-332,2 16 0,-1-2-2117,-3 20 2153,-1-32 2142,1 27-2091,3-4-2044,1-25 1959,4 24 68,3-17 0,2 0 17,2 14-71,-4-18 1,-1-4-3,-3-15-17,-5-19 2531,5 1-2469,0 1-68,11 0-2061,3-7 2286,6 2-152,7 0 2397,43 8-2458,-28-9 69,26-1 1,4-2-19,-1-5-1192,-20-2 1,0-3 1134,19-6 2319,-18-1-2313,-2-2 100,15 0 1,2 1-102,-6 2 17,25 1 1,3-1-2252,-14 1 2229,-34 4 0,1 0 25,7-3 0,-4 0 244,6 2-283,20-2 0,6 0 14,-31 1 0,0-1 19,19 0 1,-1-1-1637,18-2 1611,-10-2 812,-13 2 0,2-1-806,-15 2 0,-1 0-151,18-1 0,-5 0 156,-3-1-796,-25 2 805,35-2 0,6-1 1829,-11 3-1838,22-4 1,-5 1-1877,-39 4 1893,17-6 1,6-1-20,-20 3 0,1 1-3,14-4 0,-2 1 0,26-4-726,-23 7 726,-17 1-533,27-1 533,-34 4 562,15 1 1,10 1-600,15 1 1,3 0 36,-1 0 0,-1 0 22,3 0 1,-9 0 1851,-5 0-1824,11-5-1200,12-3 1200,-20 4 0,3-1-783,-4-1 0,-3 1 766,-14 2 1,-4 1 1483,25-3-1450,-51 2-67,-1 1-5,6 1-7,-6 1 12,2 0 1316,4 0-4755,-20 0-50,-3 0 3489,-42-4 0,14 3 0,-11-3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2:01.97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483 852 8287,'2'-3'5187,"-1"0"-2224,-1 3-1865,-4-20-4325,-1 9 4180,-6-18 38,-10 5 608,-20-17-1476,6 11 11,-15 5 1,-5 6-152,-8 11-2296,-27 1 2156,27 50 101,43-15 2319,-8 55-2353,34-35-229,23 24 11,7-38-2128,22-10 2329,-17-32 1095,-4-34 1,-4-14-949,-5-26-21,-4 18 1,-4 0-20,-13-10 67,-6 29 426,-1-36-269,0 31 67,-5-25 3426,1 50-3521,-4 9 44,2 14-318,3 2 11,0 0 336,3 35-145,0-11 144,12 51-3559,-3-30 3386,13 17-55,-4-14-2275,28 40 2095,-15-34-140,19 25-1216,3-42-2814,-2-52 0,5-12 2481,-5 7 0,-1-5 5621,16-31 1,-8-5-2354,-10-1-241,-21 12-290,-27 42 3107,-17-3-3684,-11 7-326,-7-3 40,-4 16 73,-18 47-2353,27-10 2235,-15 25 2268,44-12-2256,19-27-12,2 5-96,48-23 85,-23-29 11,17 1 17,-16-46-6,-32 36 3600,7-18-3690,-19 37 79,-2 7 0,1 5 63,38 48-63,-18-28-192,43 35-625,-20-49 80,7-28 1,0-12-2622,14-34 3377,-19 15 1,-7-3 47,-14-37-28,-15 19-2262,-3-22 2228,-4 23 345,-11-8 0,-3 2 126,-3 16-246,-11-36-135,15 82 40,3 14-1095,-3 64 1044,2-22 279,6 30 1,2 3-325,5-7-731,7 17 0,2-4-461,-4-32 1032,12 37 121,-19-116 0,0 21 0,-2-28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2:02.18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21 11771,'85'-6'0,"1"1"0,-18 0 0,1 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2:02.58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0 17787,'55'59'3584,"-7"-2"-3113,-25-14-6,19 13-4431,-1-10 4342,16 2 618,-20-24-866,13-8-94,-20-10-412,-55-74 0,-16-17 0,30 47 0,-36-41 0,0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2:17.24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490 695 11676,'0'-5'3282,"0"1"-2514,0 4 1987,0 0-2116,-34-60 95,18 37-320,-27-48-195,23 49-3387,-47-23 3168,27 22-42,-9 1 0,-3 7-109,0 25-2163,-3 3 2309,21 19-40,16 19 45,9-9-378,11 13 0,6 0 188,10-13 971,15 2 0,7-14-1017,17-47-2066,12-6 2302,-26-30 45,-15-27 39,-9 11 36,-8 7 1,-2-2 109,-3-33-765,-4 28 1,0 3 596,-4-9 1528,-6-2-1595,5 64 2014,-10-1-2015,9 19-11,-9 69 20,16-18 0,5 5-3,-2 9 0,3 0 0,5-4 0,3-7-6,14 5-3275,10-16 2278,-15-27 624,44-2 0,-50-21 0,19-5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2:18.33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424 566 12337,'0'-13'4912,"0"2"-4313,-68-48-61,29 42-351,-10-16 1,1 6-3476,8 27 3479,-9 21 834,-2 51-969,13 7-1287,18-31 1,5 0 1236,8 36-79,25-22 180,6-12 1785,11-17-1786,13-28-2302,-6-21 2196,2 1-184,21-57 2374,-31 17-1986,-5-10 0,-3 0-41,-10 14-186,-2-20 23,-14 75 0,-2 21 0,0 2 3398,-1 43-3409,13-21 5,24 19-285,25-39 0,8-30 112,6-58-3258,-36 0 3437,-6-34-1129,-24 44 1,-4-4 1780,1-39 0,-2-1-1122,-2 35 0,-1 3 632,2-25 1,-3 18 5,-5 49-190,4 10 106,-1 68 0,3 30-79,0-21 306,3 15 1,2 20 0,0-18-1919,4-6 1032,0-15 1,0-9-2557,-4-36 3131,-2-35 0,-1 7 0,-1-14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2:18.57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39 11928,'89'-7'0,"0"0"0,1 0 0,-19 1 0,1 1 0,-1-1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2:18.96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6 166 10875,'32'80'9729,"-10"-34"-15137,21 43 6007,-7-50-181,-3-18-234,0-4 1066,-2-10-1032,-14-7 141,6-15-359,-47-37 0,-31-25 0,11 11 0,23 3 0,-23-1 0,0 0 0,0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2:38.70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1 224 9576,'6'-5'7091,"1"0"-6016,-7 3 617,1 1 817,-1 0-2509,0 6-3325,0 5 3358,0 10 7,4 30-35,18 39-42,-7-35 1,3 0 19,4-2 1,1-3-2252,16 14 2318,-7-40 2280,-9-17-2193,16-40 1,0-22 139,-11-8 0,-3-5-218,14 2 0,-4 2-40,-18-1 1,-8 14-233,-8 38 68,-1 11 195,0 20-44,0 0 61,0 53-61,14-15-2213,1 17 2207,17-28 61,0-17-27,4-8 103,34-13 0,4-9-75,-11-7 1640,18-24 1,-14-19-1378,-65-10 0,-15-7-359,13 8 1,-4 1-365,-18-4 0,-7 11-766,1 25 340,8 14-8485,9 12 9309,8 7 0,-1-3 0,4 3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2:40.66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 40 9951,'-3'0'5511,"0"0"-1466,3 0-3653,0-3-73,2 0-45,2-3 129,38-6-397,-16 6 834,71-3-750,-51 16-90,23 6 5,-22 23-324,0 21-168,-8-12-2230,18 16-3845,-27-44 3330,6 0 2665,-15-24 0,-12 2 0,-5-2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2:04.12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21 12 10014,'-8'-6'4577,"2"1"-3435,6 5 3317,0 0-3988,-3 5 395,2 4-575,-1 6 333,11 22-512,10 14-2941,11 26 2857,-3-10-28,-1-7-33,-12-24-393,3-1 236,-8-15-332,4-2 130,-10-14 392,-7-57 0,-6-20 0,6 41 0,-5-32 0,-1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2:51.7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9 105 8982,'-5'-17'4223,"1"2"-1579,4 15-1882,0-7-1,0 5 611,0-6-514,0 8-477,0-1-247,3-2-44,13-7-51,59-14 56,-36 11 219,35 8-62,-68 89-180,-14-6-769,4-22 0,-3 0 731,-13 13-2949,3-8 2982,6-16-56,0 20 314,9-16-2053,8-12 1947,2-3 572,8-25-847,36-2 1999,-27-8-2469,26-5-2835,-38-19 3361,-8-18 0,0 15 0,-5-4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2:40.92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253 3 12505,'-5'-3'925,"-25"43"1,-15 38 0,8-14-1,10-18 1,-9 16 0,-1-1-1,1 1 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2:41.88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4 163 22386,'-2'-16'565,"1"21"-520,1 18-2654,0 21 2609,0 3-2638,14 48 2633,-1-39-12,9-6 0,8-6-920,20-23 445,48-44-1048,-28-33 1489,-34 18 1,-6-3 389,2-25-1017,-20 18 728,-6 28 12,-6 6 1656,-5 40-1336,1 27 1948,16 2-2224,24-19 0,8-4-2307,7-2 2355,4-18 0,-2-10 2288,-20-12-2173,14-34-269,-31 12-743,-3-26 1,-6-8-6695,-12-21 5697,5 33 1,0 2 2306,-8-4 0,8 47 0,0 6 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2:42.66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26 51 12953,'-8'-3'4279,"2"0"-3315,6 3 1232,0 0-5587,-12 69 3917,25-29-1981,-11 42 1691,31-53 116,28-21-452,7-46-63,1 10-875,-31-23 1,-9-3 1037,-12 17 1770,5-28-1815,-25 78-61,1 4 1887,-1 48-1924,2-7 0,1 2 143,0 28 59,0-3 0,-3 2 106,-3-25 0,-2-3-28,2 0 1,-1-2-4,-2-2 0,-3-4 237,-15 16-590,3-33-2598,-17 6-281,6-38-2105,2-7 5203,3-2 0,15 1 0,4 2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2:43.58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18 10618,'0'-5'8368,"0"-3"-7819,0 8-140,0-4-3821,10 19 3614,3 4-1494,27 41 1326,-9-15-23,26 35-28,6-24-179,-15-14-201,39-33 391,-55-27 320,34-47-577,-49 38 2553,5-12-2189,-20 49-17,-2 13 17,2 25-62,7-11-33,6 12 338,23-14 0,6-6-226,1-2 61,26-11 0,-1-17-139,-24-43-43,-7-9 1,-6-6-553,-19-32-688,-12-8-202,-5 52 1445,-2 23 0,1 18 0,0 2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2:44.22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1 100 19851,'46'-28'952,"-1"1"0,40-16-823,-65 42-94,4 5-7,-13 20 101,-5 20 6,-2 9 167,-19 30 140,-6-9-206,-8 0 50,-3 12-219,16-40-16,1 11-3415,11-15 3420,5-14 79,19 5-135,-1-24-504,27-1-17,-19-9-2946,23-21-5109,-25-16 8576,0-1 0,-16 6 0,-9 24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2:44.45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1 122 13474,'86'-34'0,"0"0"0,-17 7 0,0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2:46.38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344 0 11004,'-91'21'7276,"61"-14"-7276,-37 7 0,-1 0-40,31-3-128,4 3 101,16-3 851,19 49-16,25 15-189,-7 8 1,1 7-499,-1-19 1,-1 0-1762,0 5 1,-4-2 1704,-7-25 1,-2 1 101,5 26 1,-1 0-33,-4-25 0,1 1-747,0 14 0,1 7 0,-1-8 705,-1-13 1,-1-1 32,5 36 1,0 1-65,-4-38 1,2 3 136,5 34 0,3 14 0,-2-12-129,-4-29 1,-1 0-3,4 22 0,1 11 0,-2-13-30,-5-27 1,-1-3 261,7 41 0,0 2 845,-5-33 0,-1-2-1103,4 9 1,-1-1 65,-5 23-24,-3-51-44,0 23 152,-1-24 32,0-9 3118,-1 10-3224,0-17-3010,0-2 2937,0-9 46,0 1-18,1-7 68,7 0-101,-3-2 224,8 2 151,-6-4-240,0 4-68,-2-3-22,0 1 3352,-4-2-3352,3 2-45,-2-2 224,0 0-61,-1 1 649,-1-1-711,0 3-56,0-3-29,0 2-49,0-1-18,0-1 51,1 1 0,1 1-39,2-2-162,6 3-1,-1-3-1019,21 1-807,-9-7 2028,3-22 0,-13 15 0,-10-12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2:47.98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11 8394,'0'-7'9830,"7"4"-4862,42 16-4867,-3-2-34,22 0-16,-10-4-46,28-3-4251,-21-1 4249,-14-2 0,3 0 254,0-1 1,-3 0-258,18 0-2155,9 0 2144,-66 0-28,0 0-23,-3 1 57,-5 6 5,1 2 2154,-3 9-2048,-1 37 1,-2 10-23,3 29-26,-2-23 0,0 11 0,0-8 19,0-14 0,0-1 119,0 38 0,0-2 1512,0-45 0,0 1-1503,0 17 0,0 9 1,0-3-1449,0 8 0,2 3 1416,3 5 1,1 10 0,0-7-796,-2-22 0,0-5 0,2 0 681,4 30 0,0-4-605,-3-9 1,-2-8 623,0 15-485,0 2 1,-1 1 412,0 1 512,-1 0 1,0 5-494,-2-29 0,0-5-56,0-9 1,0-4-32,0 34 1456,1-76-1405,-2-9 1512,0 0-1546,-2-3 17,1 1 28,-1-1 3426,0 2-3432,-3 0 6,-6 0 6,-8 0-6,-2 0 0,-2 0-3398,-9 0 3196,9 2-234,-9 1-1256,1 6-4173,6-4 91,1 1 5774,12-5 0,9-1 0,3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6:40.14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12 103 9055,'-6'9'6346,"0"-2"-5780,6-6 1091,0-1-1337,4 0 27,5 0-56,16-2-241,18-3-16,1-2-3415,33-5 3387,-27 3-26,7-2 1,2 0-105,-5-1-4731,25-10 1752,-63 12 3103,-15-1 0,-5 8 0,-1-1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6:40.78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33 10758,'3'-18'9830,"14"4"-9198,1 18-268,46 9-297,-25-3-67,27 6 23,17 4-146,-37-8 61,24 9-3436,-53-10 3363,-13-6 51,-1 6 387,-5 13-180,-3 1-62,-2 10-21,-6-2 27,-14 20-34,12-21-21,-9 16-7,19-39-5,2-2-694,2-4 694,19-44 0,-13 30 0,13-30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2:52.1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 76 11054,'-11'4'4980,"2"-2"-3955,9-2 168,0 0-869,15-1-100,-2-2-100,15-3-68,-6 0-4055,61-18 3999,-27 10 0,21-7 0,-49 15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6:41.57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70 97 15911,'-36'1'1181,"9"6"-901,22 5 40,3 7 195,2 5 813,25 54-1188,-6-33-14,8 4 0,7-3 87,26-5-96,3-6 110,-9-19 0,1-12-15,15-30-122,13 5-3471,-37-44 3448,-33 26-33,-2-12 296,-28-35-296,2 45-17,-9-5 0,-11 5-197,-19 25 1,-3 7-2229,-17-12 2327,19 12 0,4 7 2058,12 12-2504,4 8 130,-1 16-2382,11 39-4592,56-15 7371,-10 7 0,26-38 0,-32-22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6:42.51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218 33 15238,'6'-8'2162,"-1"1"-1378,-3 3 164,-1 1 737,0-3-677,-1 4-257,0 0-448,0 2-270,-1 2 34,0 8 157,0 48-165,-3 7 0,-2 8-42,1-8 0,-2 2-1146,-2 3 0,-3 4 0,1-7 1146,1-15 0,0-3-138,-5 11 0,1 0 154,4-11 1,0 2 80,-3 27 1,1 0-90,4-26 1,0-1-24,-1 16 1,2-10 42,5-30 34,-4 13-68,3-19 3348,-5 19-3326,6-32 1,-2 4 348,4-12-130,-5 0-163,4 1-33,-3-1 90,4 2-1,0-2-654,0-4-600,1 2-841,0-5-2441,0 0 4391,-9-5 0,6 5 0,-6-1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6:46.72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21 131 12405,'-11'0'3164,"2"0"-2257,9 0 2499,0 0-2471,1-1-543,5-1-106,4-2 111,49-14-397,-22 7-33,36-11-264,-17 5-3605,-2 0 2626,12-2 553,-27 7-4911,-13 5 3706,-21 6-822,-9 1 2750,-4 3 0,1-3 0,1 3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6:47.31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0 151 20252,'8'2'643,"3"-1"-536,17-5-40,-4 1-33,23-11-4286,-4-1 4185,13-4 574,1-1-1487,-14 5-2269,-3-1 1440,-21 4 1809,-1-6 0,-13 11 0,0-4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6:51.39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111 127 9733,'0'-8'3187,"0"2"-1951,0 6 98,0 0-585,0-3 808,0 2-929,0-1 510,-1 2 16,-6 2-549,-1 20-325,-5 19-241,5 7 28,3 13-33,4-13-3415,1 4 3381,1 21-2262,6-19 2295,2 11-22,15-17 460,49 0-370,-8-16 34,22-7 1549,-36-33-827,5-39 547,-31-22 0,-3-7-1376,0 30 0,-1-2 56,-4-38 0,-12 7 34,-15 37-4,-31-12 1,-12 2-154,-14 12-76,1 1 0,0 8-142,8 23-527,-3 9 1385,32 5-6006,-18 27-2837,27 8 8242,-6 8 0,20-18 0,4-19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6:51.81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82 8119,'75'-3'1638,"1"0"0,0 0 1,-1 0-1,14 2 0,-4-1 1,-19-2-4213,-13-12 2345,-19 8 1290,-5 0-2142,6-1-1863,-4 1 1757,-2 2-2431,-2 0 3238,-6 6 1,-6-1 0,-3 1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6:52.60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22 152 8120,'-11'8'4666,"2"-2"-2045,9-6 230,-2 0-1979,2-3-608,3-10-175,1-2 284,5-5-300,6-3 1067,15-16-1039,-13 17 84,7-7-376,-21 28 191,0 1 79,1 6 285,12 40-320,-7-15 29,7 31-39,-9-29 22,0 15 73,2 28-17,2 1-3936,1-15 3063,3-28-404,-2-33-2380,5-17 341,-8 1 3204,4-13 0,-11 15 0,0 4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6:53.13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 18 11577,'-5'-9'6598,"1"1"-5221,4 8 1782,0 1-2840,0 11 14,6 9-198,2 16-16,10 26 1,1 8-204,2 15-14,-2-16 0,-2-3-288,-4-11-131,-3-26-1528,-2 4-3220,-3-14 5265,-11-13 0,3-5 0,-7-13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6:53.38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0 158 9195,'78'-24'544,"-1"0"0,1 1 0,-27 2 0,31-1 0,-1 0 1,1 1-1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6:57.01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129 117 16364,'-5'0'2224,"0"10"-902,-1 26-118,1 58-950,3-43 1,0 2-98,-2 13 0,8-1 372,19-6 1,8-7 25,16 4-393,9-45 0,2-21-53,-13-43 1,-10-15-43,-2 19 0,-5-3 59,-4-31 0,-16 2-81,-32 7-96,-4 24 1,-8 4-3739,-30-8 3425,-13 12-2476,29 34 2190,15 8-2737,-15 6 3387,-4 31 0,17-23 0,5 22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2:52.9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 15 10242,'3'-1'4683,"0"-1"-3395,-3 2-1086,-10 3 33,6 2 45,-8 5 6,9 2 442,1 11-2960,1 3 2786,1 2 45,0-2-162,4-6-96,1-2 186,28 11-522,0-16-16,26 6 11,-21-18 476,11-22-341,-28 7-67,6-31 133,-21 10 130,-30-26-533,-4 30-173,-16-4-388,10 33-9068,-24 4 9243,29 4 0,-18-2 1,39 1-1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6:57.33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1 102 9968,'79'-2'2457,"1"0"1,0-1-1,16 4 1,-14-3-4489,-11-14 1191,-39 8 840,41-24 0,-46 22 0,27-17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6:57.90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70 11122,'52'-62'9830,"-11"86"-7343,19-56-2398,-32 122-33,-45-31-4302,2 11 4246,-15-12 390,13-8 1,4 0-273,4 4-2190,6 33 2072,23-69-605,10-13 605,17-31 0,0-6 0,-15 17 0,49-43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6:58.37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 23 11962,'-2'-4'9830,"1"-7"-8883,1 10-662,0-6 85,3 11 391,9 73-693,-4-2-66,-1-18 1,-1 1-3,-3 23-305,-2-26 0,0-2-3406,-1 2 3324,0 36-493,0-58-3348,0-3 4228,-13-32 0,9 11 0,-8-31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6:58.72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1 149 11967,'65'-20'2243,"1"0"0,-1 0 1,5-7-1,-8 6-3900,15 14-517,-55 0 1111,-4-4 0,-7 5 0,1-3 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6:59.44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142 206 10847,'-11'-17'9830,"1"11"-9309,-2 22-230,3 13 95,-5 28-10,7 16-4381,-1 1 4229,13-17 0,7 0 765,21 11-945,-8-20 1,10-9 47,34-28 1,4-14-37,-3-5 277,-1-58 0,-15-16-277,-40 13 59,-7-12 0,-5 3-25,-13 28-1,-8-9-1005,-37-18 866,7 29 2733,-19-17-3229,17 50 0,-1 8-905,-10 4-1865,-36 20 2604,57 50 1,17-31-1,16 23 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6:59.80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49 10746,'94'-2'1404,"1"0"0,0-1 0,0 1 1,-9 2-1,2 2 0,-12-2 1,-26-7-4869,-26-10 2265,-15 10-3702,-5 1-168,-3 4 5313,-1-1 0,0 3 0,0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7:00.68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123 33 10780,'-13'-16'9830,"7"1"-6010,12 15-3714,7-1-27,5 1-7,43 4-83,-7 8-336,30 30-3107,-48-13 3365,-10 19 83,-34-25 1,-26 23 10,6-19 130,-45 29-124,47-41 67,-15 7-33,36-19-224,8 3 240,14 13-161,4 0-12,12 10 39,-7-5-118,25 32 79,-20 6 118,6 0 56,-27 0 5,-10-40 302,-44 32-156,5-33-118,-25 14-61,20-30-45,4-3-157,11-2-163,-7-2 331,-19-44 0,34 33 0,-22-34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9:37.12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99 298 9414,'0'-3'4833,"0"0"-2088,0 3-2213,-1 0 1255,-4 0-1530,-1 0 102,-8 5 218,-11 34-342,5 13-146,-1 16-16,14-4-11,9-16-407,8 2 412,19 16-27,2-18 27,1-7 0,10-9 115,31-32 0,5-15 3,-26 9 0,-3-8-1550,33-40 1,-15-14 1515,-38-16-109,-16 32 0,-7-3 585,-21-26 1,-8 5-404,-1 1-28,-25-13 0,-11 11-196,-8 49-160,6 9 1,1 7-93,-1 22-1215,-11 38 861,49-12-2043,8 12 0,5 2 403,9-7 2246,16 32 0,-7-57 0,9-2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9:37.47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 11267,'63'4'4915,"-1"1"0,28 2-2204,-7-6-2963,-36-1-5142,16 0 4447,-19 0-1377,19 0 1727,-34-1 597,22-6 0,-36 4 0,11-3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9:38.02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1 158 10937,'65'-31'9830,"-34"15"-8368,35-37-1384,-38 23 6,-17 19 23,6-4 218,-15 14-325,-1 1 649,0 46-3918,2 2 3353,-1 24 0,2 1 185,-3-3-258,2-16 17,-1-2-3338,4-41-4884,-4-21 8194,3 0 0,-5-6 0,0 9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2:57.7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47 39 8338,'0'14'621,"0"-2"-21,0-12 134,0-3 44,0 1 645,0-2 168,0 1-679,0 2 579,0-1-1161,-6 2-229,1 0-96,-2 2 163,-1 8-100,4-1-18,0 7-11,3-1-33,1-5-163,0 5-78,22-24-3152,-12-6 3421,15-10 571,-20-15-476,-10 25-163,0-8 28,-16 35 118,12 2 40,-5 12-80,12-11-66,2-5-6,0-8 3392,6-2-3386,5-2-12,-1-3 17,2-11 174,-10 3 95,0-2-157,-2 10-16,-4 3-107,-2 2-6,-3 0 12,-9 22 10,9-2 7,-3 18 50,9-19 84,4-6-56,2-12-174,13-8 68,-7 2-35,6-10-10,-12 6 44,-3 1-78,-6 3 39,4 5 0,-15 0 28,10 10-3380,-5 2 3397,9 3 134,3-3 113,8-8-444,8-15 153,2-3 49,-2-11 34,-10 2-33,-6 10-51,-2 4-16,-7 8 49,1 1 3360,-9 11-3337,8 5 45,0 1-51,5-2-195,4-12-1820,0-2 2010,5-3 0,-4 1 0,5-1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9:39.12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29 87 7016,'-16'-1'5988,"3"-1"-2386,13 2-543,25-14-1917,4 6-638,32-13 396,-13 12-866,49-6-3542,-48 9 2493,23-3-4311,-50 7 5252,-16 7 0,-2-3 1,-4 3-1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9:39.39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24 14930,'91'-6'0,"0"-1"0,-18 2 0,0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0:03.43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696 15 12085,'1'-8'4582,"1"2"-3765,-2 6-178,-2 0 157,-4 0-203,-2 0 359,-16 14-437,-38 58-2180,31-31 0,-1 4 1682,-9 9 0,2 2-256,10-10 1,2-2 238,-12 18 16,-10 19 18,12-26 33,-2-10 0,0-5-11,4-14-2009,-34 9 2003,45-47-5,-10-23 17,16-33-96,4 0-95,37-26-1085,9 47 1163,32 0 62,-14 32 45,-7 13 40,-2 21 97,-7 15 0,1 7 1363,21 23-1553,-21-21 0,0 0-149,19 7-341,-27-34-2168,24 4 2655,-5-45 0,-18 19 0,4-20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0:03.97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13 3 11446,'-1'-1'5854,"0"0"-4639,1 1 986,-8 2-1417,6 7 908,2 51-1563,6-21-73,6 30 0,1 4-50,0-14 10,-2-7 1,0 0-386,3 12-1098,-5-30-606,2 13-5292,-8-52 7365,-5-4 0,2-7 0,-4 3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0:04.28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59 14807,'99'-7'1958,"0"0"1,-21 0 0,-9 1-3723,0 3-8067,-30-4 9540,-11-2 1,-6 2-1,-8 2 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0:05.38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136 1256 16779,'0'60'3109,"0"-15"-2090,0-59-232,-3-37 0,-3-14-709,0 6 1,-1-3-74,-2-23 1,-1-3-3,-3 3 0,0 1-3,0 15 0,0 2-1696,1 1 0,1 1 1693,2 8 0,1 1-187,5-1 0,3 4 11,9-11-211,13 2 1,10 6 109,21 19 142,11 10 1,2 5 126,-2 13-28,33 16 33,-71 1 3273,2 15-3267,-20-8 119,-1 5 766,-43 29-4160,11-19 3281,-19 19-1,24-24-397,27 14 286,29 12 106,-1-1 22,15 3 1,-2 0-1832,-17-6 1929,1-5 1,-6 0 394,-25-8 2280,-23-10-2588,-1-2 79,-44-9 0,-10-7-706,16-6-656,-14-5 0,8-12-2027,44-24-1170,2-16 4273,18-1 0,2 26 0,1 8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0:06.31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5 358 7766,'-2'4'4274,"1"0"-2627,1-4 2441,-2 0-3735,6-5 107,6-7-258,9-8-3419,4 0 3223,11-8-6,-8 11 133,21-11-279,-5 4-208,25-9-130,-18 10 0,0 1 310,11-6-336,17-9-654,-62 26 2316,-2-2-3818,-7-1 2666,-5 1 0,-1 3 0,0 2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0:06.83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 2 9078,'-6'-2'9830,"3"2"-8374,13 7-1311,5 2-66,10 6 27,35 16-3487,-20-11 3392,22 13-5,-39-19-12,-2 15 18,-14-11 83,1 11 0,-12-11-2279,-4-4 2284,-10 8-88,-2 0 1976,-3 8-11819,15-13 9402,11-3 1,5-11 0,1-3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0:07.30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228 1 10590,'-94'4'7247,"12"17"-6956,62 18 23,2 8 33,9 8-139,5 7-202,9-2 123,29 21-4381,5-40 4067,12 5-73,-11-31 669,-13-13-411,53-49 0,-53 35 0,36-36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0:07.55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85 14577,'9'-23'1205,"8"-4"-4997,-9 17 2971,7-4 0,-8 8 1,-2 2-1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3:02.3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134 1 7464,'-14'0'1047,"2"0"-980,12 0 6,0 0-39,-1 2 274,0 0 174,-1 2-84,2-1 604,-2 0-571,2 0 920,0 0-1116,0-1 1674,0-1-1640,-2 0 140,-2-1-302,-1 2-73,-1-2-29,0 0-5,-2 0 0,0 8-5,0-4-1,3 7-5,3 4 11,1 7 129,1-1-29,0-3 225,5-13 11,4-5-218,2 0-29,1 0 29,4-29-118,-10 17 22,8-30-3408,-13 34 3392,1-4-6,-2 11 0,-24 7-6,13 5 6,-14 2-17,16 3-780,8-8 791,-2 3 3000,3-5-2999,0-1-96,4-3-118,3-2 85,1 0 134,1-2 1134,-6-4-1123,-2 1-11,-1-2 56,0 1-11,0 4-40,-1-3 1,-2 5-6,-3-2 0,0 2-6,-9 0-5,2 8 6,-2 3 10,7 7 6,5-5 40,3 5-1,0-11 129,9 4-145,-5-8 84,13-12-102,-13-4 18,4-4-34,-6 0-39,-2 9-34,0-2-67,-8 5 134,3 3 12,-12 0-6,10 2 0,-4 4 50,6 13-38,4-7 55,0 9 112,10-15-89,-2-1-46,7-2-44,-4-1 0,0 0-364,14-19 376,-14 4 66,9-11 96,-18 9-51,-9 10-118,3 1-5,-8 3 6,3 3-6,0 0 22,2 3-38,0 9 10,6-2 12,-1 7 268,3-12-145,0 1 39,0-6-84,0-8-79,0 1-5,-6-11 0,4 10 0,-4-1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0:08.25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281 1 10450,'-54'56'1698,"0"1"1,1 0-1,-23 20 1,32-14-7354,72-31 5655,9-10 1409,-13-15-1516,47-20-1296,-39-2 1509,41-40 51,-50 9 263,11-34 2224,-22 44-2706,-1-1 62,-11 45-106,20 54-460,5-11 3113,19 29-5219,14-45-4473,-1-35 7145,-7-14 0,-18-6 0,-22 7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0:09.05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91 11704,'14'96'3195,"1"1"1,8 58-2978,-23-155 45,0-2 1,0-12 179,0-28-4572,0-2 4281,0-19-253,0 16 297,4-35-424,-1 46 121,5-22-128,4 53-712,33 3 818,-6 3 124,26 8 5,-12 11 2734,-12 2-2740,-3 1 0,-10 3-1664,-9-4 1648,-3 1 281,-5-3-259,-7-6 50,2 19 29,-4-17 38,2 11 634,-4-23 3722,0-2-4288,0-7-23,0-19-61,0-1-56,0-14-40,0 7-3324,0-21 3218,4 22-83,3-10-2214,35 16-2598,8 13 3529,6-4 899,-6 14 1,-37 2 0,0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0:09.32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 12074,'9'0'731,"4"70"1,-6 20 0,-3-50 0,3 40 0,0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0:09.57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 12 12517,'-1'-5'3567,"0"1"-2811,1 4-705,-3-1 10,2 1-2223,-1-2 2162,6 6 0,-3-3 0,2 3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0:10.46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21 10030,'0'-9'4155,"0"1"-2446,0 8-1037,0 0-151,-5-3 330,1 3-543,-2 5-84,3 8 73,3 30-171,0 16 1,0 5-77,0 18-47,1-17 1,1 10 0,0-12-99,4 3 16,0 2 0,3-6 85,-1-33 331,7 2-180,-7-30 39,5-10 1237,15-50-4332,8-21 2899,-2 3-2224,0 12 2224,-22 55-224,53 5 118,-22 19 16,28 2-72,-22 33 112,-31-22 2228,5 14-2155,-50 22 3576,1-32-3448,-20 24-3386,-16-43 3179,26-10-275,-22-1 331,19-11 0,20 7 0,-3-7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0:11.40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370 251 10483,'-44'-55'4766,"-1"0"1,14 17-4722,-23-17 0,0 11-45,28 41 0,-12 8 6,9 15-3398,6 4 3392,6 8 0,9 9-191,12 10-1074,4-7 1041,11-2 68,2-26-1038,67-19 1177,-41-10 51,38-6-34,-63-2 201,-11 5 7,-8 8 1668,3-4-1804,-6 10 472,0 1-460,1 1 3358,2 0-3386,3 0-56,2 0 95,14 21-89,-6-7-3381,13 28 3380,-18-19 12,4 16 28,-10 0-51,-1-11-39,-2 4-207,-1-24 62,1-2-633,2-5-40,0-1-3450,6 0 135,-3-3 5026,2-1 0,-5 0 0,-2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0:21.88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58 12741,'5'-5'4195,"0"2"-3204,-4 3 762,7 0-1103,-1 0-3776,11 0 3518,-5 0 1381,39-3-1622,-9 1-117,20-2 106,34-5-2364,-51 3 2280,35-5 2414,-43 4-2425,-19 3-39,2 0-208,-18 4-2615,-3 0 1029,1 0 1788,5 0 0,-4 0 0,3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0:22.93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33 32 11575,'-13'-17'9830,"1"2"-9309,9 20-4570,0 5 4547,2 33-2191,1-11 1732,0 25 537,16 10 1,13 2-586,7-25 1,4 0 8,-6 26 0,8-6-146,46-26 1,-1-17-51,-36-10-645,25-4 1,-8-5-1361,-49-10-4666,18-21 6867,-36 11 0,-1-4 0,0 15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0:23.59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39 11620,'3'-21'9830,"0"4"-7797,-3 17-1915,0 5 89,16 17-196,3 3-11,9 5-106,6-1-96,7 5 141,-11-10 16,8 13 11,-29-26-3475,2 6 3430,-8-10 23,0 2 40,-3 0 4,-12 3 7,-10 11-1,-6-1 6,1 1 0,2 0 6,5-2-2325,-3 3 2218,5-8-134,6 1-1395,4-7 1983,5 0-353,8-4 0,-3-4 0,6-2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0:30.14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249 78 9010,'6'-6'5562,"6"-8"-4570,-9 9 732,5-10-626,-6 9-229,-1-3-544,-1 5-1,0-1 130,-8 1-264,0 1 275,-42-4-350,3 58 0,-1 11-110,-12-19 48,20 40 1,21 2-49,38-40 59,15-3 1,7-4 47,5-14-107,15-6 1,0-7-303,-13-14 297,2-18 0,-6-4 0,-25 8 0,6-27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3:09.3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135 27 8304,'1'-4'2207,"0"2"2061,-1 2-4139,-2 0 95,-1 0 33,-5 0 203,-18 12-454,11-2-6,-11 8 39,21-8 118,3-4-17,2-2 263,0-1 79,0-2-359,2-1-22,2 0 638,3-14-661,-2 9-39,0-11 34,-5 13-34,0 0-44,-14 2-3426,3-1 3397,-9 4 28,6 6 650,6 10 113,3-5 72,7 4-779,3-15 85,10-3-90,-7-4 3486,3-11-3531,-10 6-61,0-4-85,-2 12 141,-2 2-51,-4 0 11,-5 15 45,5-7 0,0 12-6,7-11 68,0-1-12,0-4 1,1-1-18,6-3-33,5 0-84,4-2 79,0-6-51,-4-14-252,-6 5 218,-4-4-33,-4 15-112,-16 5 229,8 2-16,-16 28 123,20-16 22,-2 19 403,8-22-302,11-6-162,-2 1-6,29-10-62,-22 0-16,18-9-152,-21-4-3229,-5 0 3403,0 2-62,-8 5-66,0 8-1,-1 0 84,-1 3 0,-6 0 51,1 7 95,-1 1 50,3 4-78,4-5 3402,1-3-3346,4-4-95,2 0 44,14-3-39,-8-2-33,6-5 28,-11 0-18,-4-4-16,0 5 0,-3-3-61,0 7-96,-2-1 73,-4 4 78,0-1-27,-5 3 22,5 0-34,-7 4 45,5 4 50,-3 1-44,8 0 139,2-1-94,1-4 5,0 0-17,6-3-22,2-1 33,3-1-16,-1-2-29,-6-3 68,-1-7-73,-1 5-33,-2-3-46,0 5-72,-11 4 112,-17 13 162,3 11-117,-2-1 122,19 0-72,8-17-5,0-1-46,9-1-89,1-1 90,3-1 50,-2-1-17,-6-4-33,-2 2-113,-2-3 46,-1 5 22,0-1-23,-4 2 56,1 0-44,-4 0 5,-4 19 34,6-14 5,-3 15-55,8-18-314,8-1-90,-2-1-611,6-1 1076,-2-5 0,-4 4 0,-1-4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0:30.43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56 13105,'5'-21'9830,"-1"12"-8772,-4-7-1528,0 15-544,1 1 1014,12-4 0,-8 3 0,8-3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0:31.89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316 358 16230,'-67'-47'2066,"8"11"-1881,37 34-39,-2 5-5639,-12 26 5493,8 14 0,1 5-347,-9 22-600,21 15 1,13-3 717,18-32 111,25 39 252,20-77 894,-18-35 0,0-11-261,35-23-8,-32-4 0,-8-3-1723,-14-5 1608,-6 10 1340,-17 46-1822,-13 90 1020,9-36-2639,13 35 1,13-4 1355,20-38 101,24 13-2010,0-101 2279,-40 7 0,-4-7-17,1 1 0,-1-1 1089,-3-7 1,-4-2-973,-5-7 1,-3 3-2470,2-19 2161,-4-11-97,-6 66 103,0 23 2262,0 4-2267,-5 2 139,0 13 214,-3 17-2408,4 24 2044,3 4 1202,1 28-1248,0-7 113,0-2-208,0 4-196,6-18 146,-2-15 1984,6-6-1744,9-28 1966,23-58-2066,-7 24 11,13-44-89,-13 33-6,-12 11-309,57-2 315,-49 26-132,13 25 0,-5 11 355,-28 13 130,-3 34-2286,-28-53 2174,-16-18-40,-26-2-224,24-7 101,-35-20 0,54 10 0,-6-15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0:32.83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251 180 7951,'-46'-51'3276,"0"0"1,8 3 0,4 19 285,-2 55-3707,13 39-5717,6-8 5588,7 16-62,15-38 1201,90-24-602,-48-28-858,7 7 0,-4-5 1088,-24-32 33,-19 26-632,-3 21-45,-5 12-113,-2 21 68,3-5 0,8 6 2465,3-12-2325,16 7-84,24-18-168,-6-1-135,6-7-297,-13-15 460,-10-18 241,-1-7 6,-2-14-847,-3 4 1,-2 1 1646,-3 6-470,16-32 3297,-32 70-2445,-3 20-875,0-2 17,-3 19 404,4 52-628,0-35-84,0 6 0,2 0-1403,-1-10-490,0 45 857,0-50 1053,0 23 0,0-50 0,0-2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0:33.13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 11738,'6'4'-296,"1"1"1,2 5-1,-2-3 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0:33.73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108 108 14953,'27'68'1061,"1"0"1,-23-74-852,34 53 0,0-3 142,-35-111-16,-11 3-336,1 28-28,-29-49-4654,12 60 4318,-14-14-2148,9 30 1879,12 6-101,-4 2-806,3 1 1160,-11 3 1,14-3 0,-5 3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5:57.61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712 35 7570,'9'-1'3882,"-1"-1"-2823,-8 2-34,0 0 1865,5-11-2548,-2 8 1522,2-11-1224,-3 13-248,-2-2-84,-12 3-68,-14 2-100,-8 3-22,-31 8-3504,18 0 3419,-15 4-2284,-28 3 2262,31-6-11,-33 4 11,24-5-248,1-4 237,12-1 1977,10-2-1977,35-5 2988,1 1-3206,7-1-3479,1 1-1496,1-2 5193,0 2 0,0-2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5:58.36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302 9 8478,'-6'-5'9830,"1"1"-9315,5 4 942,0 0-1256,-3 0 258,-4 8-319,-2-1 39,-11 15-33,-14 11-140,6-5 33,-33 26-39,34-29 45,-34 34 89,46-41 219,-11 12-100,27-29-80,6 0 79,14 2-101,13 4-123,24 5-3420,-16-2 3392,2 1 6,-24-6 28,-4 1-1934,1 0 1900,7 4 0,7 2-554,11 5 1744,-9-2-2276,-9-3 473,-10-5 0,-13-6 0,6 1 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47:36.07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0 544 7677,'7'0'5215,"-2"0"-4599,14 0-51,-9-1-100,16-2 953,27-9-1273,-5 3-3470,24-4 3370,-17 7 271,13 2 1,6-1-130,-21 0 1,1 0-1222,27-1 1,3-1 1215,-16-1 0,0 0-31,19-2 1,5 1-139,-17 2 0,3-1 0,-2 1 1180,22-2 0,-2 1-1042,7 1 0,-12 1-2301,-16 2 2239,15-2-55,-36 3 2276,17-4-2310,-15 4 5,34-5 1,6 0-1,-7 1 0,-18 2 1,13-1 0,-5 1-1,9 0 1,-4 0-1135,-3 0 1,2-1 1128,-16 2 0,3 0 0,-6 0-20,-6-1 1,-2 2-1,12 0 0,-2 0-4,19 2 24,-2-3 0,1-1-1511,12-4 1511,-22 2 0,-2 0 1511,4-5-1514,-3 2 1,1-1 13,18-4-9,-20 4 1,-1 0-3,7-5 0,-16 0-5,-2 0 1018,13 4 1,3 3-1120,7 1-1054,-15 2 1,1 2 960,-17 5 1,-1 1 1251,4 0 0,0 0-1053,-2 2 0,5 0-51,18 0 1,10 1-1,-11 0 23,-22-2 0,1 0 15,28 0 0,12 1 0,-16-2 13,-2-2 8,-7 0 1,-8 0-9,-29 0 11,33-3-2279,-8 3 2268,12-3-15,-1 9 0,14 4 0,-6-3 12,-6-5 0,0-1-514,6 5 0,8 1 1,-8-3 491,-8-6 0,-2-2 749,28 0 1,-4 1-725,-37 2 0,-1 0 1131,31-1 1,-11-1-1132,-37-1-873,7-5 901,50-7-33,-22 6 262,11 0 1,1 0-163,-17 5 78,-7-3 1,-2 0-118,-6-3-50,7-3-1402,-15 4 1497,-19 6 2790,28-7-2902,-26 8-29,34-6 35,-34 9-422,1 0 46,11 8 218,2 3 163,1 1 62,-1 0 297,-24-8-314,-2-2-6,-11-2 40,10 5 297,-4-2-158,15 6 706,-9-5-706,13 5-218,-16-5 0,3 2-330,-10 7 330,-3-5 28,2 39 5,-3-15 2861,0 61-2888,0-35-989,2 15 983,0-31 134,4 26-128,-4-19-1,0 24 147,-2-17-1988,1-18 2010,4 32 311,-2-4 0,0 4-452,0-15 1,0 0-31,0 15 0,-1-3 36,1 14 168,0 14-162,-1-32-9,-1-11 1,-1 1 30,0 17-901,0-12 940,0 4 1,0-2-101,0-17-2326,1 56 2320,0-74 68,0 36-7,-1-21-22,0 5-22,0 13-11,0-27 33,0 34-33,0-32-1,0 3 1,0-23 1995,0-7-2001,0-3 3336,0 0-3375,-3-1 33,0 1 56,-28-2-44,13 1 5,-30-1-3364,12-1 3353,1 0 6,-14 0 0,-1-1-1,8-1 6,-40-3-2268,35 1 2257,-18 0-5,7 3 1142,0 0 0,0 2-1137,-10-1 0,2 0 0,6 1 0,25 3 2,-14 1 1,-6 0 8,-31 3-11,35-3 0,0 0 0,-43 2 0,12 2 0,32-4 0,-1 0 0,0 1 0,2-1 0,-24 2 0,8-2 0,26-2 0,-30 4-5,28-2-1152,-8 3 1,-2 0 1145,-1 3-34,-36 4-106,34-8 61,10-4 73,-19-1 17,14-2-5,1 0 1136,-10 1 0,0 1-1136,10 1-12,-19 3 0,3 1 23,34-2-6,-26 8 3386,37-8-3425,-14 5-62,21-5-2420,-5 2-1713,26-8 4234,23-23 0,-14 15 0,11-16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0:18.9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82 713 8270,'8'0'2006,"3"0"-1166,-9 0-213,2 0-201,-3 0 9247,-1 0-9511,0-3-61,0 0-50,0-4-40,0-1 29,2 1 4,-1-2 46,2 2 95,3-7 5,0-5-184,1 2 83,13-37-83,-13 33 112,11-46-34,-16 46-79,1-11 57,-2 17-23,-1 6 23,0-1 33,0-10-95,0-11-3387,-4-3 3387,0 2 23,-6-2 50,-2 5 22,1 0 39,-3-1-128,9 21 117,-10-13-117,10 16 16,-13-19 3376,9 16-3387,-9-12 0,7 10-5,1 0 27,5 5-22,-2-4-11,4 5-5,-3-4 5,4 7 0,0 1 0,-1-1 0,0 2 0,1-1-45,-1 1-3232,3 0 0,-1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0:21.5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134 1 9671,'-16'2'3098,"3"-1"-2454,13-1-101,0 0-134,-4 0-45,2 0 510,-4 2-331,3 0 543,-5 14-4259,3-2 3285,-4 6 22,5-4 141,0 2-147,1-3-21,-2 7 145,-4 21-157,3-5 90,-4 21 124,5-13-209,2-18-44,0-7 34,2-16 3403,1-3-1265,0-1-2194,0-5-23,0-9-11,0-3 28,0-5-3414,0-5 3386,0 7 0,1-6 0,2 9-6,3-9-27,0 8 33,2-10-6,-3 12 12,0-1-12,1 0 12,-4 6 3419,3-2-3302,0 2-117,-3 5 173,6-10-134,-7 12 11,4-6-22,-5 9 358,1-3-352,1 3 296,11-2-180,6 2-111,6 0-45,1 0 6,-5 0 5,37 0-5,-29 0-1,24 0-5,-41 0 23,0 0-29,-6 0 0,0 0 6,-6 0 376,0 0-376,-2 0 0,-4 0 5,-2-1-10,-10-2 5,6 0-34,-7-1-28,-3 2 57,6 1-236,-19 1 6,18 0 112,-6 0-85,11 0 203,7 0-1,-2 0 6,4 0-5,-1 0 5,2 0-157,-11 6 84,-1 10 67,-5 2 6,3 2 0,9-6-11,-12 18-3381,10-16 3392,-8 17 0,7-15 6,1 1-1,0-1-10,2 1 5,4-13 0,1 2 5,1-4 3393,1-4-3051,0 3-336,0-7-16,1-5-1,1 1-89,5-14-11,2 8 10,0-7 7,5 1 66,-5 2-3402,0 1 3425,-2 3-995,-4 7 956,0 2-73,1 0-242,4-4 309,-2 4 51,1-2 2974,-6 6-2733,-1 1 1328,6 0-1491,-2 0-78,9 0 44,-4 0 6,11 0-50,-3 0 139,15 0-78,-14-2 1,6 2 4,-3-4-385,-2 2-5149,-5 0 1536,-5 0 3926,-11 6 0,1-3 0,-2 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3:11.9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149 29 10354,'0'-3'1440,"0"0"1383,0 3-2510,-3 0 12,1 0 213,-5 0-219,1 0-195,-1 0 88,0 0-133,2 0-74,1 0 449,-7 0-353,7 0-56,-7 0-45,7 4 0,0 2-3381,-4 25 3381,6-12-6,-3 18 432,32-25-2633,-11-15 2213,17-6 61,-19-20 1591,-15-5 751,-3 12-2325,-7-3 5,-13 20 29,9 3 22,-7-1-129,10 3 3431,3 0-3369,0 2-22,-2 6-46,-1 3 1,3 1-6,2-1 17,6 6 22,0 0-34,1 5 7,12-2 38,15-12 17,-3-10-56,3-5-5,-20-10 39,-4-5 0,-2 9 5,-3-19-39,-5 20-11,1-4-140,-3 12 129,7 4-11,-2 0-40,4 0 56,-2 0-66,2 3-147,0-1 74,0 1-1760,0-2-3024,2-1 4929,-1 0 0,1 0 0,-1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0:23.2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81 76 7839,'-8'0'3221,"1"0"-1932,7 0 1331,0 0-1510,-2 0-679,0 0 123,-5 0-369,4 2 778,-21 38-823,17-13-3341,-13 67 3234,21-49-27,9 24 95,31-37 0,7-7-101,-4-1 106,22-13 1,-2-19 576,-28-73-363,10 10 66,-44 4 0,-12 4-229,-2 22-6,-33-32-151,24 57-5,-15-4-533,-6 17 45,13 2-1031,-24 6-822,24 4-5238,-3 7 7584,13-3 0,8-4 0,8-6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0:23.6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1 102 11418,'25'0'8929,"-9"0"-8767,51-16 0,7-4-531,-28 9 33,21-9 0,-6 1-785,-42 16 1121,30-4 0,-31 5 0,22-2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0:24.4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68 18 7542,'-4'-6'9640,"2"0"-9181,2 6-11,-12 0 95,9-1 7,-8 1 430,11-3-784,0 3-196,5-1 6,3 1-62,34 3 22,-21 2-5,20 18 89,-34-8 124,-9 20 16,-15-9 45,-26 13-3588,7-14 3353,-6-1 0,28-19-33,10-1-1,3-3-27,1 0 89,27 3-28,5 6-95,18 5 89,-13 3 0,-14 0 1,-10-2 55,-5 22 79,-3-11 268,-4 25-1861,-6-25 2064,-8 10 3246,-34-15-3846,21-9-101,-21-9-246,34-12-4464,-5-7 1332,10 9 3479,-2-6 0,10 12 0,0-2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4:27.89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 1 8069,'0'11'8525,"-1"11"-8525,-2 17 0,1-17 0,-1 14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4:28.33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7464,'3'5'1793,"0"-1"139,-3-4-1484,0 0-1511,-3 88 0,3-66 0,-3 66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4:28.77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 1 7862,'-1'8'4144,"-1"-2"-3948,2-6-196,-1 121 0,1-90 0,-1 29 0,1 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4:29.40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 1 8024,'-3'11'3389,"1"-2"-2689,2-9 1148,0 0-1450,0 32 44,1 5-822,0 10-813,5-6-656,-1-23 1849,3 0 0,-4-8 0,0-4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4:29.81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 1 7358,'-4'50'2307,"0"0"1,-4 30-8540,6-18 5549,0-28 1319,-3 20-4019,2-23 3030,-1 0 1,2-14 0,1-5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4:30.17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24 1 7974,'-2'99'1094,"0"-1"1,0 1-1,1-8 1,0-2-1,-2-28-1435,-2-34 341,0 36 0,4-39 0,-1 25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4:30.61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134 1 8198,'-13'86'1383,"-1"1"0,0-1 1,1-9-1,1-2 1,3-20-1378,5-20-214,-14 41-256,9-37-1794,-11 52 2258,17-81 0,-1 13 0,4-31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3:14.7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18 110 8522,'-2'-14'5159,"1"2"-4291,1 12-196,-5 0-156,2 0-12,-2 0 79,4 0 1337,1 0-1292,0-3-146,6-8-3784,18-7 3335,-2 0 18,14 0-35,-1 5 52,6 10 116,-14 9-116,-3 8-24,-24 12 18,-15 49 0,8-32-60,-3 20 1,0-1 25,5-25 3370,-1 34-3242,17-55-32,24-2-735,4-8-626,14-15 340,-22 0-4920,-5-16 3717,-18 8-3653,1-6 5753,-9 5 0,0 9 0,0 2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4:32.42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 50 8063,'-2'-2'3613,"1"1"-3182,1 1 152,9-4-152,-4 2 146,7-4 594,-5 3-925,0 2-246,2-1-2380,23-3 2380,21-4 0,-15 2 0,5-1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4:32.68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 7117,'8'0'4973,"-1"0"-4900,13 1-616,-4-1-5495,13 2 6038,-10-2 0,-11 0 0,-2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4:33.24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0 5734,'0'0'0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4:33.55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 6938,'28'4'5775,"2"-1"-6067,-9-2-2223,76 7 1452,-39-3 0,33 3 1,-62-5-1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4:33.90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 7011,'8'0'1461,"-1"0"-766,-7 0-168,0 0-527,430 8 0,-376-7 0,-1 0 0,33 0 0,0 1 0,0-1 0,0 1 0,0-1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4:34.15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47 7011,'31'-6'4587,"-15"1"-10209,15-4 5622,-18 4 1415,3 0-670,9 0-811,-8 1 222,27-1-996,1 4-342,28 0 824,-17 2 0,-2 0 0,1 0 1,12 1-1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4:34.46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90 6283,'90'-8'1966,"0"-1"0,1 1 0,-4 1 0,-2 1 0,-41-1-505,-43 5-2396,-1-1 935,0-15 0,0 12 0,0-10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04:28.41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32 18 7324,'-13'-7'121,"8"7"1,-7-11 0,10 11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04:29.29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 6 7341,'-2'-1'2028,"1"-1"3640,1 2-2302,0-1-2957,4 1-319,-1-1 67,7 4 0,9 9-2269,-1 1 2196,19 15-78,-14-7 33,17 16-2521,-19-15 2482,7 4-129,2 1-28,-10-11-582,27 7-196,-30-18 38,12-1-4569,-16-28 6248,-7 9 1,2-10 0,-6 17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04:29.74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250 0 9671,'-23'2'7718,"-3"10"-13171,15 5 5627,-4 6 1369,3-3-1369,-22 44 780,3-4-903,-12 23-2314,16-34 2280,11-20 2290,10-20-2268,2-1-72,2-6-9175,2-2 9208,0-4 0,0 3 0,0-3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3:15.1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24 105 10746,'-13'7'3591,"2"-2"-3171,11-5-6,0 0-1527,34-4 1113,-17-2-35,42-11-2357,-14-8 2392,10-5 0,-19 10 0,-12 6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1:19.71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 2570 10970,'0'20'1524,"-2"-4"-320,0-15-588,-1 0-78,2-1-17,1 0 11,-1 0 1988,-1 0-1825,0 1-331,1 0 1204,1 0-1456,0-5-28,0-1 230,0-7-253,0 5-27,0-3-28,0 6-1,0-1 46,0-16-3382,0-8 3342,1-15 1,6-9-12,4-1-633,1 8 638,1 3 1,-6 14 33,4-26-39,-4 18 2702,2-21-2713,2-14-2935,-1-16 2940,2-1 619,-3 6-630,10-2 8,4 2 1,1-3-9,-9 31 1,0 0-35,9-28 1,-3 11 241,-9 37-325,5-22 0,1-4 89,-1 2 42,5-26 0,-1-1-1217,-9 18 1220,5-25 0,-10 42-5,2-16-7,0 11 12,2-23 2796,-4 33-2829,2-3-1571,-3 22 1598,1-16 1,-3 20-12,7-28-2257,-6 28 2268,5-19-27,-1 8 22,-3-1 11,3-2-6,-5 14-56,-2 14-1696,-1 6 2782,-1 1-1024,-1 9 0,0-5 0,0 6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1:25.94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38 1078 7716,'-13'9'862,"3"-3"-783,10-6 5662,0 0-5472,-1 3 414,-1-3-329,-1 4 570,0-1-712,1 0-72,0 0 191,1-2 1445,1-1-1535,6 0 11,14 0-3605,2-3 3526,14-2 12,28-16-138,-17 6 1,3-1-8,44-13-29,-2 0 22,-49 17 59,6-4 1,3-2-87,16-4 1695,-13 3 1,1 0-1691,24-4 0,10-5 1,5 2-3399,-2-2 3398,-24 9-434,-21 3 437,15-6 0,6-2-1072,-20 6 1,3-2 1072,13-5 0,9-5 0,-6 3-726,-7 0 0,-3 1 711,4-2 0,-4 2 243,11-9-243,-17 13 0,-1 0-891,8-4 893,17-4 1,1 1 1096,-15 8-1091,0 0 0,0 1 1646,-2 1-1654,24-4 0,4 0-367,-2-3 367,-13 8 0,0-1 2364,6-7-2320,-9 5-44,-2-2 146,11 0-96,-51 14 34,10-3 2911,-34 10-3785,-3 0 790,-49 16 0,33-11 0,-33 12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1:29.18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24 3774 7828,'-13'-8'661,"3"1"-572,10 7 5356,0 0-4902,0 3-39,0-2 3787,0 1-4246,0-7-39,1-3-1,3-4 113,7-8-51,1 4 6,11-16-73,-8 11 17,20-24-1,0 5-16,-1 0 6,-1 6 33,17-17-3425,-23 23 3391,24-25-2262,-22 23 2268,-8 8 1,16-15-7,-17 14 6,34-34 152,12-10-130,-8 9 23,5-2-44,-16 16 2256,-15 15-2243,19-13 0,1 0-25,-9 9 132,30-22 0,1-1-71,-30 21 6,9-7 1,0 1 133,-8 6-128,-1-1 28,9-5-90,-22 17 78,46-34-10,-34 27-40,19-15 62,-15 12-51,-22 15-44,30-19-6,-24 17 3397,28-19-3391,-23 17 0,10-10-3320,-6 2 3320,-9 5 61,17-17-56,-9 6 0,-1 0 73,24-29-67,-26 25 19,9-6 1,0-1-37,-8 8 42,4-2 0,-2 2-42,-8 7 0,10-11 3392,-16 16-3387,7-4-5,-6 6 6,9-9 0,-1 3-1,-2-1 6,30-35-16,-28 31-77,14-12 1,-1 2 70,-14 16-6,7-5 1,-1 1 10,-11 11-56,40-35-3330,-26 20 3392,19-14 0,-29 21-5,25-21 5,-28 26 5,8-9 1,0 0-2218,-13 11 2217,13-11 2269,-15 13-2279,46-34-2258,-18 15 2263,26-20-1511,-32 26 1516,0 2 1,-8 2-6,3-1 0,-7 5 5,23-20 1518,-16 15-1461,10-9 2351,-22 15-2407,-10 8 0,7-7 3386,-11 12-3387,-3 4 1,0 0-1,-2 2 7,0 0-12,-4 5 0,-1-1 0,0 2 0,-1 1 0,0-2-6,8-2 12,-3-1-6,2 1-101,-6 2-190,-3 3-387,0 0-9153,-5 7 9546,-4 1 0,2 0 1,-1-2-1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1:34.65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396 233 8231,'-15'-38'8553,"1"10"-13530,5-3 5560,-1 13 1795,-2-3-1639,-3-3-1879,-3 0 1280,2 3-1455,-6 4 1399,6 7 1354,-73 15-1477,48 17-6,-42 12 45,62 6-95,11 19 2364,6-21-2796,32 40 3746,3-52-3287,28 9-318,19-80 386,-38 18 187,-4-23 1,-8-6 143,-18 10-208,3-17 6,-13 37-17,0 16-40,0 2-77,0 6-130,0 0 96,0 10 45,0 12-3398,1 4 3397,3 7 1,3-6-62,23 24-498,-11-23-41,12 14-306,-19-32-214,-2-5-8716,10-1 9417,-8-2 0,3 0 0,-11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1:35.35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0 173 11530,'0'-3'4818,"0"0"-8916,0 3 4702,8-38 1316,-3 21-1635,6-28 788,1 22-1073,-3 10-12,8-8 46,-7 15-6,-1 2 39,-3 34-61,-5-10-1,1 28 29,-2-18-34,0 1 3526,0 28-3262,-6-10-96,-5 25-152,0-30 18,0-9 5,8-18 45,2-10 56,1-3 622,0-3-454,10-1-241,2 0 39,20-9-44,1-5-169,12-12-38,-16 8-466,3-2-94,-23 15-2169,6-2-3992,-8 6 6866,-1-1 0,-4 2 0,-2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2:41.23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4 111 22447,'-2'3'-39,"1"5"39,1 1 28,2 7-28,4 2 23,33 70-35,-21-45-5,4 13 1,-2 0-18,-11-7-3358,0 0 3347,-1 8 549,-3-30-44,0 0-80,-3-19-178,-2-8-51,0 0 308,0-8 3449,-27-56-3813,15 27-90,-18-32 46,21 39-46,5 19-5,0-43-16,3 25-29,7-29 39,0 32 1,4 4-35,1 4 1,-3 4 34,17-15-3455,-2 8 3460,5-4-33,5 5-202,42-3 179,-16 5 56,32-2 5,-49 14 51,-13 3-17,-13 1-39,-6-1 12,3-1 66,-3 1-11,2-1-16,-2 2-18,-7 1 3354,0 1-4440,-3 0-2274,1 0-6402,7 0 9729,-1 2 0,2-1 0,-5 1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2:42.04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22 30 10836,'-7'0'5131,"2"0"-2622,5 0-1333,0 0-151,-7 0 505,5 0 390,6 0-1740,25 0-124,6 0-51,15 0 51,30-8-3453,-12 2 3296,13-4-3269,-17 6 1852,-43 3-5382,7 6 2570,-26 0 4330,1 5 0,-3-5 0,0-1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2:42.55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 10982,'5'6'9830,"-1"-1"-11955,22-5 2741,-5 0 1846,43 0-1353,35 0-997,-15 0-87,-20 0 0,-4 0 869,-12 0-995,-2 0-679,-35 0 181,-8 0-2988,4 0-6154,-6 0 9741,3-2 0,-4 1 0,0-1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3:06.15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3 8954,'2'-1'0,"-1"-1"0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1:48.12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244 187 7957,'0'-5'1877,"0"-2"-729,0 5-6,0-2-161,0 1-259,-2-1 320,-3-2-656,0 2 309,-2-5-146,2 3-336,-1-1 873,-30-7-1064,15 9-10,-13 2 38,23 15 0,15 7-1024,3-1 1680,35 1-516,-9-13-139,16-2 1848,-6-75-1810,-36 46-89,6-50 6,-45 68-45,-16 2-57,1 3 18,-9 17 1013,27 3-985,7 8 50,13-3-51,10 8-3262,9-14 3430,0 6-16,8-19 33,-1-4-128,1 0 44,-1 0 85,-3 0 218,-8-25-314,-3 14 0,-17-20-39,2 22-157,-42 2 3504,31 4-3643,-29 14 279,41 4-39,-3 14 56,13-8-11,23 7 83,-2-16-66,12 1 95,-11-10-56,-7-3-45,-2 0 67,7-15 0,-8-3-101,1-23-3352,-13 9 3380,-7 4-2357,-12 10 2296,0 13-969,-21 2-3787,25 26-3511,7 5 8334,19 6 0,6-12 0,-9-15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3:15.6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1 134 10186,'36'-29'6699,"-23"18"-6704,26-29-46,-29 19 12,-1 9 45,-1-3 78,-3 10 274,-5 4 717,3 5-728,0 2-66,1 6 318,10 20-3890,-1 1 3325,3 8 22,-2-4-56,-6-16-846,5 4 846,3-30 0,-5 10 0,1-18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1:49.74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6 139 3053,'4'-18'6346,"-2"4"-3217,-2 14-2221,0 0 273,0-5-789,0 3 1726,0-3-1328,-1 5-796,-3 12 6,1 6-2452,-1 42 2452,6-8 6,16 46-1255,9-23 1283,8-5 150,41-8-144,-42-49-24,39-22 63,-52-22-40,1-26 0,-4-5-33,-4 12 1212,-2-4 0,-3 6-1111,-8 30 3396,1 3-3435,-2 11-488,0 4 386,0 9-3363,2 22 3397,4 2 0,13 32-129,37 11 50,-12-37 1,5-4 41,0 1 1,4-11 377,13-26 1,-4-13-67,-7-11 72,-23-14 0,-10-7 247,-19-26-426,-3 0-73,-7 18 1,-1 2-96,-3 3-2453,-12-26 2099,14 51-379,-1 2-5048,-1 12 1015,3 9 4766,-4 7 0,8 0 0,1 2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1:52.76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53 7772,'0'-4'2448,"0"2"5880,0 2-8227,0-1 6,0-1 22,0-2 34,2-3 44,4-2-112,0 0-89,4 2-12,7 2-50,-3 4-28,12-1-22,-4 2 229,39 51-3437,-22-14 3348,20 30-29,-23-22-509,4-17 369,-6-6-3360,33-10-4889,-45-28 8384,15 3 0,-33-6 0,-4 12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1:53.19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259 16 9598,'-5'-9'9830,"1"3"-9275,-14 6 145,-7 31-1895,-7-6 1229,1 27 361,-5 18-395,13-27 14,-1 4 0,1-3-271,8-15-611,-5 18-2828,18-39 3007,2-1-2510,0-5 309,0-2 2890,0 2 0,0-2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1:54.12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12 125 11497,'-3'-4'3904,"1"0"-2851,2 4-683,0 0-102,-3 0 96,2 0 796,-1 18-415,2 15-510,5 7 269,38 38-274,-5-51-196,22 18-34,-19-52-3560,0-18 3481,-10 0 74,7-26 16,-22 21 56,-4 1-17,-9 16-61,-3 11-370,0 1 353,7 8 3420,1 2-3291,20 13-6,24-6-3274,3-1 3241,2-17 5,-21-8 79,-7-30-85,-14 14-402,-2-46-449,-15 48-9041,-8-26 8947,9 41 1,-4 0 0,8 7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1:54.71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64 17221,'62'71'958,"-7"-15"-813,-25-55 68,10-10-4431,-11-3 4218,5-9 865,-7-30-859,-13 25 50,2-26-129,-15 43-50,-1-2 190,18 62 202,2-3-201,11 32-23,1 2 95,-11-7 515,-4 19 67,-15-37 1,-6-3-2560,-13 11 1865,-18-4-2559,-9-48 1467,6-11 1169,2-2-105,-4-18 0,23 14 0,-9-14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1:55.73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31 183 10982,'-1'-11'4722,"-1"2"-3770,2 9 582,-11 21-6331,6 23 5049,-6 9 11,18 34-562,58-10 439,-28-24 1050,63-53-1190,-69-32-121,-1-24 1,-5-2 48,-10 10 72,3-21-140,-17 59 2168,-1 9-2173,0 8 344,28 43-193,-10-19 41,17 6 1,5-3 3,-3-18 4175,55-4-3358,-53-35-4025,10-9 3202,-35-20-252,-11 10-3232,-3-21 2173,-1 24-7427,0-36 8693,0 40 0,1-6 0,0 32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1:56.37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33 12 8444,'-18'3'8475,"4"0"-7596,14-3 785,0 0-874,10-5-298,-2 1-122,6-2-213,-7 3-6,-3 3 56,11 18-280,-7 30 62,6-3-3387,-10 41 3393,-9-41-860,1 18 865,-5-20-12,5 25 12,1-19-1978,3 8 2051,7-29 1956,4-14-1895,16-5-134,-2-3 339,19-4-9121,24-33 8782,-26-11 0,11 2 0,-46 5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1:56.63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90 7526,'54'-16'977,"1"-1"0,-3-1 1,-10 2-1,-23 5 1,-3-1-1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1:58.80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221 4 13743,'-60'-2'874,"11"2"-824,44-1-44,-4 1-6,1 0-62,-3 0-16,2 0-3404,-10 11 3482,5 7 0,-5 6 39,10 3 1054,2 49-281,5-16-138,5 34 1,1 5-484,2-5 111,3-19 1,4 19-1,1 1 1,-3-18-230,-1-19 0,0-2-40,5 26 1,3 11 0,-3-18-23,3-5 70,8 11 0,3 3 37,1 10 141,-3-7 1,4 17-1,-5-15-170,-9-31 1,-2-2-298,9 36 1,-2-3 297,-2-12 218,-3 1 0,-1 5-261,-6-27 1,0 0 1404,6 36 0,0-3-1446,-3-6 22,-3-27 6,1-11 10,-2-16 337,4 13 484,-5-24-697,-1 1 28,-3-12-89,-2-5-57,-1 1 364,-1 1-146,1 19-262,15-10 28,3 7-1,9-14-223,16-6-3052,-20 0 1825,12 0-4481,-22 0 5898,-9-4 0,-2 3 0,-7-3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2:00.42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30 18 5991,'-17'-3'7265,"5"0"-5184,17 3-1364,4 0 956,17 0-1080,14-1-3203,22-2 2683,-5 0 572,28 0-589,-34 1-651,28 2 595,-43 0-2036,8 0 2030,-29 0 1930,4 0-1913,-10 6 280,0-1 796,8 42-391,-10-18-525,2 21 0,-2 4-20,-5 1 1101,0 3 0,1 15 0,-1-4-1101,-1 3 1,0-1-1767,0 29 1,1-1 1706,-1-27 0,0-4-997,2 6 1,2 5 1055,3-8 0,2 6 1,1 0-267,2 3 0,0 0 0,1-1 116,0-3 1,1-1 0,2 4 80,1-2 1,3 6 0,0-4 0,-3-10-33,-2-7 1,-1 1-12,1 11 0,3 13 0,-2-1 0,-4-18 17,1 22-8,-4-7 0,-1-5 1944,-3-27-1964,1 7 630,-5-38-418,1 9-234,-3-18 50,0 4 0,0-10 3315,0-3-3247,0 1 426,0-3-80,0 2-319,-3-2 101,-12 0-285,-17 0-538,-3 0-483,-11 0 270,19 0-9047,-19 0 9108,27 0 1,-9 0 0,26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2:04.35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 26 11306,'-3'-11'4554,"0"2"-4554,9 6 0,-4 1 0,4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3:18.0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111 152 8466,'-13'-18'185,"2"4"-6,11 14 2740,0 0-2101,-5-5 744,3 3-1248,-5-3 448,3 5-398,0 0 34,0 0 772,0 16-935,2-5 57,-1 12 352,15-13-521,-4-4-73,10-5-16,-6-3 465,15-37-169,-17 22 85,11-30-309,-26 29-207,-3 6 51,-1 2-23,-9 10-3336,5 2 3404,-1 3-12,-3 9-28,13-1 45,-4 1 45,8-5 185,10-3-191,18-8-39,-9-1-17,8-15 17,-23 1 0,-2-5 0,-7 9-101,-13 2 90,-16 7-34,5 2 0,-13 29 90,32-14 67,-6 26 107,16-25 5,5 1 84,7-10 436,11-6-705,-9-2-27,2-5 16,-16 4-264,0-2 1,0 5-9596,0-2 10606,0 8 1,0-4-1,0 5 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3:09.06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0 108 8343,'5'0'241,"-1"0"185,-4 0-386,2 0-29,0 0 577,14 0-28,-10-3-73,8-8-78,-12 1 459,-1-17-566,-1 15 612,0-4-718,-1 13-124,-3 3-122,-11 11-583,4 17 622,-1-11 11,14 9 0,18-26-95,8-12 89,-5 5 6,1-8 73,-18 4 145,-1 0-94,-3 2 16,-2 1 156,0 6-217,-4 1-90,2 1-208,-2 0 202,3 0 23,16 1-6,-6 0 56,18 0-50,-17-1 206,8-5 24,-14-3 189,3-3-352,-11 4-73,-1 3 11,-6 4-16,1 0-51,1 4 28,4 20 22,3-11-240,5 17 391,-2-26-55,3 2-118,-4-6-1750,0 0 1,0 0-1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1:36.65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1 317 17871,'0'-10'1781,"0"2"-1512,0 8 739,0 0-902,0 8-5,2 12-62,11 13-27,9 19-4253,4-8 4247,-3-3 887,-8-12-882,-9-15 28,0 0 17,-3-8 381,0-2-151,0-3 370,-2 1 240,1-27-840,-2-2 22,-3-14-44,1 7 22,-3-16-56,3 19 5,-1-31-16,3 22-2380,17-23 2273,-1 19 2190,15-4-2548,26 9-1381,-20 17 1488,23-5-2175,-19 19 2068,-12 5-157,3 0-3203,-14 11 3836,-9 8 0,-2-5 0,-7 4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1:32.89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416 189 8578,'0'-5'2202,"0"1"-1407,0 4-106,0 0-16,1-11 15,0 5 1727,0-19-1799,-1 17 520,-8-16-906,1 13 16,-10-6 853,-18-7-528,-41 3-526,21 0 0,-28 9-45,58 17-34,-31 37-16,37-11-3376,-16 23 3392,33-25 1,4 25 22,8-17 5,15 22 6,-3-37 17,17-6 0,2-13-79,-9-8 23,10-7-219,8-70 258,-27 45 6,19-44 3386,-36 61-3252,1-16-6,-4 21 180,1-11-314,-4 26-331,0 0 326,6 1-6,-1 5 11,7 4 44,0 6-3251,16 29 3280,-12-14-195,20 33 122,-23-40-3333,15 7-1024,-13-38 4357,1-1 0,-8-7 0,-5 6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1:33.37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0 256 11351,'20'-26'6324,"-6"12"-6100,-4-30 330,2 0 421,2-2-812,-3 4 111,0 10-274,-11 27-190,1 3 139,-1 3 91,5 19 10,1-1 208,19 58-3606,-1-19 3337,6 12-39,-8-28-538,-4-23-152,-6-8-263,2-1-1792,-7-9-1304,-4-6 4099,0-4 0,-3 2 0,0-1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2:17.72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24 6 7862,'-13'-3'9830,"4"0"-8558,8 3-634,1 0 62,16 2-459,4 0-3577,10 3 3381,34 25-45,-17 4 11,25 28-2274,-34-18 2386,2 42 68,-22-27-91,2 5 432,-12-32 2173,-5-31-3298,0-2-639,0-3 185,-2-2 479,15-33 1,-13 27 0,13-21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2:18.99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194 582 7263,'6'17'2190,"-1"-2"-1367,-5-15 1289,0 0-1463,7 29 1054,-4-19 834,4 21-1770,-6-29 685,-1-2-4279,-4-10 3018,-2 0 16,-7-12 151,-12-12-2307,-7-14 2016,-1-4-16,2-3-18,12 7 1,2 0-34,1 0-126,2-11 0,3 3-53,9 27-829,40-46 683,-14 53 2352,31-17-2318,-14 24 44,-3 7 236,-10 1 61,-9 20 928,-19-2-647,0 18 419,-10 5-700,5-10-173,-8 5 67,11-23 56,2 0 0,8-4-241,36 8 208,-15-4-130,47 25 326,-57-12 22,14 11-608,-32-4 736,-1-9 29,0 2 78,-6-5-1769,-27 15 1584,6-9-102,-32 14 41,15-17-107,3-5-213,11-6-229,14-19-779,6-12 2216,1-5-1062,3-35 0,4 44 0,1-20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2:20.47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18 393 8382,'-10'10'4129,"3"-3"-2415,7 2-364,0-4-773,0 6 554,0 0-689,1 0-117,7 6-112,7 1 453,64-11 1,15-10-476,-26-6-110,27 0 0,-10-8-337,-62-11 296,-3 1 10,-11 8 56,-1 3 449,4-20-505,-5 14 12,6-23-17,-7 16 95,3-18-3109,-3 10 3070,-2 1-756,-3 15 734,-1 8 89,0-4-67,0 4 61,-5-15-386,3 19 2349,-4-8-5273,5 17 2701,1 0-4421,5 0 4868,1 0 0,1 0 0,-2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2:21.93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15 183 17176,'-8'0'2146,"2"0"-1916,6 0 61,0 0-246,5 0 27,7 1-55,39 18-73,-4-2 0,1 3 51,31 12-348,-10 1 0,-7 0-3347,-24-8 3615,19 17 7,-48-20 218,-7-1-22,-17 2-389,-1-2 394,-28-2-1986,3-9 1986,1 0 2183,9-6-1741,16-22-559,7 1 106,11-29-1997,3 15 1941,9-23-6,-3 13-50,-1 2 34,5-34-23,-10 39-11,3-24-50,-7 40-1233,4-4 823,0 8 1306,10-13-1943,-6 12 2970,4 1-1873,-4 6 0,-5 5 0,0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1:38.88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111 96 7934,'3'-13'2527,"0"3"-1637,-3 10 556,0 0-780,3 0 941,-3 0 1384,3 0-2985,-6 3-6,-1 6 0,-1 1 5,-1 6 1,4 2-6,-1-6 34,1 6-1,1-9-22,1-2 40,0 0 16,0-5 129,6 2-129,0-4-22,6 1-45,0-2-6,-1-6 6,1-3 118,-2-14 196,-3-2-39,-2 0 38,-5 5-44,0 10 106,-15-6-319,-5 7-22,-3-1-34,4 7 6,12 4-96,-4 0-44,4 0-202,-2 11 291,7-6 11,2 13 34,0-13-5,10 5-1,-3-7 168,12 0-38,-11-11-63,0 2 12,-5-7 67,-3-4-134,-3 5 10,-6-2-27,0 10-62,-14 2 40,12 4 33,-7 2-62,-1 15 6,10-6-196,-6 25 336,13-26 0,1 12-11,5-18 151,24 10-218,-11-9 128,27 5 146,-19-21-235,-5 1 44,-15-33-94,-16 24 5,-4-13-6,0 26-123,-10 4-3363,13 4 3441,-10-1-1249,18 7 886,3-2-1312,1 3 1726,16 12 0,-11-13 0,11 8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1:40.24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79 41 13183,'-30'29'2616,"5"-2"-7028,15-3 4793,3-2 1353,2 9-1499,4 9-190,4-10 145,73 31 742,-39-41-744,32-15 0,-1-17-2334,-31-32 2198,24-23-47,-52 9-16,-9 1-46,-8 19-10,-2-9-1056,-40 41 1,-6 11-212,21-5 1334,-54 32 0,88-20 0,9 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3:27.4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169 38 7962,'-16'-10'1401,"3"3"-466,13 7-207,0 0-84,-7 0-151,5 0 12,-7 0 55,7 0 95,-1 0 263,0 0 35,0 0 576,-2 0-891,-1 0-151,-6 4-313,3 4-174,2 2 28,3 6 101,4-7 51,0-1-371,23-10 258,-16-3-28,18-5 315,-24-2 312,-11-7-750,-6 7-50,-9-2 44,-1 12 90,11 2 39,-4 7-33,15-3 67,-4 10-29,8-6 169,0 13-3538,6-7 3365,0 5-46,17-10-5,-10-5-17,16-2 33,-18-4 119,8-9-119,-14 0 40,1-11 3347,-5 6-3426,-1-1-201,-6 2 39,-6 10-364,-18 2 251,7 15 242,-1 0 22,14 7 73,9 8 62,0-16 342,16 10-370,-6-19-23,13-1-39,-5-1 229,1-17-117,-5 5-106,-3-8-6,-10 11-213,-1 6 101,-7 1 56,-2 1 11,-2 1 45,0 5 336,7 9 331,-1 9-477,5-1 101,12-5-168,-2-12-55,9-4-18,-7-1 0,1-1-16,-1-4 117,2-24-660,-11 10-3561,-5-10 3796,-9 21-45,-11 9 302,3 20 67,1-4 320,7 17-129,11-15-141,5-3 141,15-8-168,-6-5-6,12-2 17,-11-1-73,-4-2-39,3-10-39,-9-4 62,1-1-7,-5 3 1,0 9-78,-10-1 3279,-5 2-3240,-7 2 10,4 3 7,8 3 27,4 1 17,5 10 73,-1-5 34,2 6-62,3-10-22,3-2-29,1-4 62,8 0-3352,1-3 3290,-4-1 1,-1-4 0,-8-2-1,-2 1-458,-7-15-1861,0 14 2281,-6-8-34,-6 17 2229,-1 7-2202,-2 6 108,7 17 156,10-3-124,8-1 18,5-10 3397,17-12-3464,3-4-51,6-14 0,-12 0-96,-11-25-60,-11 20 10,-6-6-324,-12 18 307,2 6-542,-16 8 620,17 3 57,-8 13 33,16-4-5,2 4 45,2-8 23,2-3 223,8-1-380,29-12 61,-12-8 129,12-5 50,-28-1-1765,-24 2 1614,-6 14 0,2-7 0,2 13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1:40.59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11810,'21'48'3652,"1"0"1,8 28-4337,-38-56-4497,-3-10 840,5-8 4341,0-8 0,5 2 0,1-4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1:41.21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1 102 10914,'6'-13'7573,"0"5"-6424,-6 23-500,1 12-2524,4 3 2026,11 15-118,0-19 231,36 22 452,-17-31-469,24 7-29,-30-28 572,-3-14-146,-14-48-241,-5 8-251,-18-20-91,-14 38-794,-32 16 888,25 12-9049,-7 2 8894,39 9 0,1-1 0,2 2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1:41.72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117 0 10853,'0'11'5097,"0"-2"-3927,0-9 1239,0 0-1602,-8 35-639,4-17-51,-7 29-78,4-25 73,-7 11-50,2-8 33,-16 20-1943,15-23-841,-5 2-3410,17-43 6099,5 2 0,0-10 0,0 17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1:42.43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6 366 20450,'91'-12'314,"-14"6"-236,-65 26 259,3-1-186,-1-3 120,2-2 105,8 0-3553,-3-5 3328,4-3-2259,-5-4 2203,-1-2-11,9 0 224,24-30-252,-20 12 182,-4-31 0,-7-6-120,-14 15 94,-8-19 1,-5 2 2089,-6 27-2178,-35-31 2001,20 44-2120,-17-5-1113,-50 13-2768,23 41 1932,-27-14-1092,47 41 3036,24-9 0,13-23 0,-2 4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2:24.70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 79 8517,'-7'3'4156,"2"0"-3271,5-3-353,4 0-157,-2 0 892,5 0 424,-5 0-392,1 0-800,3 0-863,11 0-241,12 0-1591,22-9-1063,5-7 2411,13-11 0,-31 9 0,-8 4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2:27.59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 8634,'12'0'3591,"-1"0"-2868,-11 0 374,0 0-570,10 2-354,7-1-139,4 1 39,5-2 212,-3 0-3385,-7 0 3386,1 0-135,3 0-431,-7 0-4375,37 0 3389,-21 0 1266,48 0 0,-53 0 0,16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2:28.03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52 9481,'11'-3'1708,"-2"1"-1395,-9 2 791,0 0-213,35-9-359,-22 5-258,25-5-128,-23 6-3533,3 2 3354,3-2-113,3 0-100,7 0-2118,53 0-5768,-2 0 8132,16 0 0,-49 2 0,-31-1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2:28.37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39 9397,'44'-20'6659,"-3"3"-6659,-33 17 6,6-1-6,-2 1 0,4 0 0,2 0 0,6 0 0,5 0 0,46 0 0,6 0 0,-31 0 0,20 0 0,0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2:28.69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 10052,'97'2'1969,"0"0"1,-9 0 0,-22-1-2463,-48 1-437,-9-2-3662,-4 0 4592,-1 0 0,0 0 0,-3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2:30.67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 2 8802,'-4'0'3541,"2"0"3578,2-2-4885,0 2-2055,0 4-72,0 0-34,2 4 6,4-2-46,3 3 23,9 5-39,3 6 17,-1 0-34,0 1 11,-10-5-5,0 0 5,-2 2 50,8 33-3447,-10-25 3481,8 36-2274,-13-40 2224,1 5 22,-2-5 51,0 18-1624,0-8 1551,0 9 1522,0-14-1511,-2-5 2218,1 0-2229,-6 10-39,3-17 55,-4 9 3499,0-6-3526,1-5 201,-12 19-201,12-18-2790,-7 10 2801,8-14-45,1-2 22,-3 4-16,5-5 5,-3 3 22,-1 1-27,5-5 5,-4 3 2796,6-7-2880,0-1-420,0-5-3988,15-27-806,1 2 5287,13-25 0,-13 31 0,-4 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5:21.60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1706 6994,'-5'0'1069,"1"0"-923,4 0 1283,-1 0-589,-1 0 610,1 0 4560,-1 1-5971,2-5 34,2-3-39,-1-4 22,5-4 11,1 2-62,1-1 1,4-4 5,-1 3-5,2-5 33,4-4-39,-6 6 0,11-10 0,-11 14 6,19-25-6,-16 22 5,15-21 1,-17 20-1,5-3 1,-6 0 0,0 5-1,-1-3 158,5-10-63,-8 10 416,22-52-482,-20 48 0,11-30-3415,-16 42 3386,0 1 1,3-6 11,14-15-17,-4 5 5,12-15-10,-11 19-23,25-35 22,-13 20 3398,11-18-3392,-17 25-5,26-32 5,-17 23-6,21-26 6,-22 29-6,-10 8 6,9-11 6,-12 11 0,5-9-1,-7 10 1,3-5-6,-2 1 0,-4 10 11,4-8 6,-5 6-17,3-3 0,-2-2 5,-5 12 12,4-9-3403,-3 9 3391,-2-1-5,0 5 0,8-9 0,-7 10 0,16-17-2257,-18 16 2263,6-2 2318,-8 6-2049,0-1-163,-1 4 285,3-12-279,-3 10 33,1-5 3252,-3 9-3403,-1 2-2980,-1 1-369,-9 1 3349,0 2 0,-1-1 0,3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2:31.98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334 0 18930,'0'7'924,"0"4"-398,-2 11-296,-1-3-118,-5 11 0,2-8 50,-5 13 45,-30 54-128,17-40-2174,-3 0 0,1-5 2129,8-24 10,-7 6 905,9-14-601,-21-2-2594,11-13 2251,-6-3-5,16-8-11,10-6-146,0-11 113,4-4 2278,0 3-2234,2 11-78,11 0 78,-5 12 1990,8-8-1990,-2 14 50,20 0-10,-3 1-35,17 1-5,-20 1 11,6 6 96,-6 3 61,8 8 1318,-10-3-1166,23 20-102,-24-13 112,20 17-3705,-28-23 3420,-2-2 0,-6-7 50,2-3-45,1 0-50,-2-2-341,0-1 341,-3-13 0,-2 10 0,-1-10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3:12.16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4 8455,'0'3'1899,"0"-1"-11,0-2-2219,0 2-666,1-2-941,4 1 1283,1-6 1,-2 4-1,0-4 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3:13.74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 24 8584,'0'-13'2554,"0"3"-1388,0 10 2564,0 0-3506,-3 0-62,3 0-2365,-3 0 0,3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3:20.63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38 649 8472,'0'-10'4302,"0"1"-3619,-1 9 678,-1-2 157,-1 2-638,0 0 817,-1 0 448,-4 0-1910,2 0-162,-1 0-73,5 0-11,2 0 5,-2 3 45,31 38-3420,-5-8 3401,12 22 0,3 2-9,-4-6-11,16 31 5,-26-43-2262,-7-10 2257,16 19 28,15 18-16,-12-20 2261,7 10-2194,-30-41 72,-7-7-50,-3-3 3583,0 1-3466,-2-5-184,-1 0 2307,-1-1-2190,0-7-67,2-7-79,-2-12 7,3-11-3371,-2-40 3370,1-18-8,-1 32 0,-1-1-1129,-1 0 0,0 2 1177,-4-31-66,0 41 1,-3-3 19,-1-12 1,-2 0-740,2 10 0,-1 1 751,0-7 0,0 3 1496,-2-7-1508,3 21 2255,0 6-2260,4 12 43,3 20-105,2 7 1466,-1 1-4770,0 5-129,1 18-1888,6 9 5383,-2 17 0,1-23 0,-4-4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3:36.90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12 142 9526,'2'-2'5410,"-1"1"-699,-1 1-4146,-5 0-481,2 4-16,-2 4-3152,3 73 3089,2-31-1075,11 31 0,3 1 1037,0-30 16,5-2 0,5-9 17,9-32 6,35-51-1532,-28 11 1565,-8-10 0,-6-5 1633,-13-5-1538,-1-4 2639,-8 19-2773,-3 18-45,-1 11-174,2 9 219,3 8 3392,30 31-3532,22 4 135,2 3-34,32-9 50,-51-32 252,46 0 17,-53-27-3448,11-3 3370,-33-18 0,-9 1 151,-10-58-493,-3 21-393,5 24 1,-2 3-6279,-3 4 1933,7 25 4878,3 21 0,1 1 0,0 3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3:37.37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27 12657,'9'11'6676,"-1"-1"-5937,-8-10 247,0 0-656,-2-17 34,1 9-358,6-10-12,6 14-44,9 4-1,14 6-16,-5 5-39,9 8-281,6 17-514,23 17 459,-13-9-152,10 4-56,-33-28-3657,33 2 3459,-32-26 0,17 11 0,-42-22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3:37.72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332 1 13446,'-55'52'2107,"0"1"0,1 0 1,-18 14-1,16-7-2825,30-1-178,16-20 240,8-26-391,1 0-90,1-11-436,1-1-1710,4-3 3283,2-7 0,-1 5 0,-2-4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3:38.39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 61 11676,'-2'-3'8083,"1"1"-6907,-2-7-930,2 4-123,8-11 62,9 6 218,6 1-336,-6 4-67,-7 3 6,-9 8 56,0 16-51,0 1 617,-20 68-488,11-51-98,-6 11 0,3-3 126,12-23-23,6 8-10,16-24 27,63-6-111,-45-3-40,43-4-1260,-65 0-2751,-2 0 4000,-3 2 0,-8 2 0,-1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3:38.99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29 119 13239,'-14'0'5209,"2"0"-4072,12 0 448,0 0-1087,-3-5-145,9 1 51,40-11-370,12 4-270,-2 2 0,1 0-189,14-1-2050,24-5 1281,-65 11-2273,9-8-879,-33 6 4346,-2-4 0,-4 5 0,0 1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3:39.37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11855,'8'79'3276,"-1"0"1,-1-6 0,1-10-2268,3-21-970,10 35-207,-9-40-196,7 23-3003,-3-49 382,-6-7-1955,8-11 4940,-10-4 0,-2 0 0,-3 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5:22.52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0 125 20291,'11'2'375,"4"-2"-370,8-6 1,6-1-1280,35-20 1274,-24 10 351,44-21-345,-53 25-45,6-3-253,-28 13 292,-8 3 56,4 7 1074,0 2-1163,3 7 22,-2 2-1,0-5 29,3 23 50,-6-12-61,4 15 44,-7-13 191,0 56-207,-2-27-34,1 35 50,-1-45-44,1-24 27,1 0-33,0-14-3175,0-5-4023,-4-26 7198,2 5 0,-3-8 0,4 16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3:40.15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15 131 10590,'-6'-27'9830,"1"5"-7808,3 22-2022,1 8 50,7 23-2437,5 4 2454,17 37-2253,9-11 2186,1-4-1762,30-1 1830,-32-38 150,31 3-112,-39-26-27,5-9 44,-4-64-117,-17 36 842,4-41-848,-16 56-45,0 14-39,0 3 2100,0 10-2212,0 0 73,0 17 162,15 24 230,54 28-28,-26-20 56,38-6 806,-38-45-918,-15-8-68,9-7 51,-7-60-196,-16 18 17,6-28-123,-19 40-107,-1 22-823,0-2-67,0 11-819,0 1-1494,0 11 4292,0 2 0,0 2 0,0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3:40.85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44 15922,'45'33'1131,"0"0"1,5-2-1,-4-10-6097,-12-24 5470,14-8 1083,-22-8-1307,-3-8-1199,0-11 1137,-12 13 62,0-4-437,-10 19 1,-1 13 122,11 46 2242,-3-6-2208,2 5 0,3 4-2063,10 33 2306,-1-16 1,0 0-149,-6-20 1,0-2 13,6 17 0,-3-5-58,-6-14 33,-3 2 285,-8-27 74,-4-11-315,-4-3-486,-17-12-454,0-3 106,-17-18 706,12-26 0,7 24 0,10-12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3:41.48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0 111 12827,'36'-61'498,"-7"15"246,-1 42-296,-2 11 1356,6 14-1512,-4 32 922,-13 25-822,-26-5 0,-6 1-319,4 18 16,-7-34 1,1-7 118,15-25 2128,25-9-2218,-2-11-224,73-2-723,-34-13-2257,26 1-5255,-27-18 8341,-36 14 0,7-3 0,-24 11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3:44.35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0 410 7514,'8'13'443,"-1"-5"565,6-1 213,-4-6 45,-3-1 784,-2 0-1350,-3 0 90,1 0 2666,0 0-3148,8 0-50,12-1-157,3-3 28,7-3-51,-3-1-44,3-1-29,2-1 29,2 1 352,48-13-3643,-17 8 3329,22-7-2273,-19 9 2235,-28 4-1,29-3-8,-13 2 1,0 0-1470,31-5 1449,-30 5 1,-3 0-1,-7 0 85,15-3 44,-6 2 1423,12-3-1549,-9 6 0,2-1-2,25-2-1,-26 4 1,-2-1-545,14 0 550,-30 2-5,24-1-1,-8 0 1997,35-1-2030,-30 2 30,-1 3 1,1-1-1998,15-2 1997,-6 2 1,1 1 542,17-3-542,-39 2 0,-1 1 25,35-3-28,-20-1 0,19 0-12,-34 2 46,40 0-34,-19-1-1500,19 1 1500,-17-1 0,-3 1 0,3 1 0,0 1-1015,-6-2 1021,2 2 0,4-1 295,-11-1 0,-5 0-295,15 1 419,-5 0 1,14-1 0,-11 2-454,25 0 25,-9 0 0,-2 1 3,-3-1 0,-13 2 0,8-1 942,7 0 1,4-1-943,1 0 0,3 0 386,-17 0 0,2 1 1,-7-1-373,-3 0 0,-3 0-40,20 1 1,-1-1 22,-25 1 1,-2-1-1,6 1 0,-3 1 3,16-2 1587,-24 2 0,-1 0-1660,4 0-1039,19 0 1005,-28 0-449,-9 0 506,-3 0-54,18 3 1,2 1-65,-3 0 47,22 4 1,-1 0 109,-25 0-2868,19 3 2913,-47-8-23,-5-2-5,-2-1 750,-2 0-756,2 0 303,20 0-314,-7 0-17,31 1 3414,-28 1-3425,31 4 201,-33-2-128,9 2 11,-22-4-28,-8 0 39,-1 0 845,-1 0-459,-3-1 1894,0 0-2252,-1 1-84,0 2 135,0 11-102,1-2 12,0 11-45,0-4-3353,0 4 3353,1-1 0,3-3-487,10 11-174,-2-15 661,22 26 0,-24-32 0,11 13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3:53.37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634 3 12673,'8'-1'2526,"-1"-1"-1999,-7 2 3763,0 0-4038,0 7-168,-3 0-11,-3 7 28,-21 27-95,7-11 10,-13 21 1,-2 2-3375,3-5 3453,-20 19 0,-4 0-404,0-11 373,8-10 1,0-4-21,3-12-4,8-13 49,10-14-83,9-3 3099,-16-8-3251,14-4 580,-6-18-468,14 2-122,3-13-1,6 11-1181,2 2 1361,2 4 100,5 8-117,-1 2-400,3 5 293,2 5 45,37 8 56,-18 2-789,28 5 845,-16 5-2628,-11-6 2577,6 1 7,15 6-734,-30-9 722,26 12 213,-18 5-17,-8-3-813,7 8 668,-11-9 2891,33 43-2785,-22-33 1037,22 32-1009,-29-46 0,-13-9 319,7 0 3728,-8-5-4109,-1-2-56,-4 1-979,-2-2-2707,-5 0 3619,-35-7 0,25 5 0,-24-4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4:19.51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 8483,'5'0'4006,"-1"0"-3267,-4 0-28,2 0-638,0 0 173,4 0 101,-4 2-229,0 0 302,-2 14-420,-3 32 0,2-24 0,-3 20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4:19.90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29 0 7593,'-1'50'6900,"0"-18"-12437,1 11 5649,0-25-5,0-5 1374,0-1-1430,0 6-1595,-4 10 329,0 3 291,-2 3-3517,1 7 4441,2-19 0,0 3 0,1-17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4:20.32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 1 11351,'1'51'723,"1"-1"0,0 32-718,-2-51-33,-4-5-207,3 0-258,-2-3-4927,3 3 3549,0-7 1304,0 6 0,0-16 0,0-2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4:20.69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41 1 7503,'-5'85'1659,"1"0"1,-1-14-1,1 2 1,-1-14-7399,0-9 5532,-2 38-1420,3-49 1291,4-19-289,-2 16 625,2-7 0,0-7 0,0-5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4:21.52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 0 8315,'0'88'2435,"-1"0"0,-1 1 0,-2-18-4706,-1-43 2327,-2 9 656,2-6-668,1 7 12,2 9-56,-1-3 394,3-10 77,-2 8-365,2-23 863,0 36-2822,0-37 1903,0 13 64,0-16-53,0 4-2262,0-6 2201,0 2 67,0-13 1244,0-1 734,0-5-2382,0 3-912,0-4 118,0 5 3117,0-4-1986,0-2 0,0 2 0,0-1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5:23.42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21 206 10153,'-12'-9'2952,"3"1"-2084,9 8 1607,0 0-1915,0-6-84,0 3-134,0-7-73,0 2-236,5-3 180,23-20-157,-5 10 23,17-13-46,-14 17-22,32-7-89,-27 14 56,29-4 22,-38 19 151,14 17-112,-1 17-33,1 3 5,0 3 84,20 3-95,-20-21-207,11-4 0,0-5-163,-11-10-6245,30-35 6615,-53 7 0,3-18 0,-16 26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4:02.94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 42 10741,'-3'-9'5052,"-1"3"-4458,3 6-146,-1 0 476,1 0 3781,0 0-4654,9 1 38,2 0-3330,21 0 3292,-6-1-18,12 0-27,-11 0 44,0 0-30,25-4 0,1-1-20,-15 1-314,17 0 0,-8-1-1898,-40 2-1115,5 2 4175,-13-1 0,1 1 0,-3 1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4:03.75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 64 8248,'-4'2'4873,"0"-1"-3758,4-1 2313,0 0-2527,-2 3-4,2-3 497,-1 3-918,1-3 371,7 1-4116,33-1 3302,-6 2-2267,42-6 2245,-21-6-6,15-7-72,-22 3 22,-16 2-157,-14 9 1462,-8 2-1971,-3 1 1711,0-2-5648,-7 0-1071,0-2 5719,0 0 0,0 2 0,0 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4:40.46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99 41 9195,'5'-3'4915,"-10"73"0,-7 29-8761,5-33 3846,0-2 0,-2 12 0,2-15 1093,4-10-1090,-6 12 0,-1 1-1276,3-5 1634,-1 1 1,-1-13-43,6-42-280,1-14-39,-1-34-45,1-26 223,1 8-377,8 3 0,2-4 110,6-36 49,2 27 0,0 1-61,1-24 84,-3 41 1,-2 7 89,-5 14 22,4-9 151,-8 30-229,-4 8-11,2 1 2539,17 30-2214,7 5-168,10 18-110,-5-11 0,5 4 1847,15 19 1,2 1-1879,-11-11 1,0 0-21,7 7 1,-4-2 76,-2 14-74,-25-36 63,13 24 21,-16-28-89,-1-1 11,-4-6-11,-5-10-134,-2-3-252,-1-7-1519,0-13-1245,-1-12 3150,-4-25 0,2 21 0,-3-5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4:41.07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51 157 10007,'-18'0'4268,"4"0"-1652,14 0-146,-7 0-1434,5 0-235,-5 0 387,4 0-527,4 0-253,45-7-396,-13 1 21,42-8-33,-26 4-3381,23-7 3393,-18 4-7,12-3-5,-16 4-78,-15 1-45,-5 3-325,-15 3-2174,-7 5-985,8-2 504,6-4 3103,14-7 0,-18 6 0,2-3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4:41.78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47 39 8343,'-1'-8'5249,"-1"1"-3827,2 7 2028,0 0-2435,-11-10-125,6 7 1558,-10-7-1698,11 10-509,-1 0-28,3 0-39,1 0 128,1 14-95,0 4-3369,14 38 3212,-3-10-14,8 11 1,4 5-34,-4-5 0,1 1-3,4 11 0,-1 0-289,-5-16-1,-2-3 279,8 29-241,-11-28 124,-3-16-505,-3-10-454,-4-26 3092,-2-7-7488,1-25-2012,-4 2 7495,-4-18 0,3 29 0,-4 5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4:42.22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31 91 11676,'-11'-2'7926,"-2"-2"-7148,11 3 247,-3-2 230,13 1-997,2-1-71,44-9 1,9-1-272,-17 5-17,15-5 0,-3 1-688,-28 10-534,-2 1 108,-4 1-437,-2-1 1652,16-5 0,-24 4 0,17-3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4:43.11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382 45 14904,'-34'-23'1468,"-9"5"-4971,19 16 3828,-23 1 705,7 6-890,-21 16-1052,14 9 912,6 7 45,19 0 601,6 56-556,9-22-31,7-18 0,4-2-3,8-3 22,12-26 420,12-13-447,6-5 2228,1-8-2223,-5-6 45,4-40-303,-17 3 3516,14-44-3314,-27 43 201,-3-20-21,-7 50-35,-1-7 57,-1 24 285,5 1-167,6 6-68,26 32-252,-3-2-185,28 32-3342,-22-32 3387,-2-6-1960,-2-20 2100,1-43 0,-11 23 0,0-26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4:44.01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71 12309,'25'97'9079,"-2"-13"-14733,-14-56 5654,1 2 1453,4 4-1453,-6-9 39,9 6-33,-12-21 977,3 1-759,-5-10-196,-1-10-28,-1 2 0,-1-11 275,0-14 27,0-1-134,0-44-168,0 35 6,9-39 3403,14 37-3443,-2 4-3403,16 9 3426,-17 28-56,30-1 72,-27 10 46,31 27 66,-38-7 264,16 49-246,-21-39 343,-1 25 1,-1 1-395,-5-22-50,4 46-29,-8-77 303,3-2-268,-3-7 3251,1 0-4355,1-1-387,-2-6-1837,1-8-1422,-1-7 4710,0-5 0,0 12 0,0 4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4:45.00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39 85 10802,'-12'-6'4773,"3"0"-3569,9 6 885,0 0-1125,-6-7 1383,3 2-1860,-4-7-3343,6 6 2979,1-1-56,21-7-33,3 6-34,9-3 45,6 9 83,-12 11 24,8 14 2905,-8 16-2939,-6 17 22,-12 10-129,-4-10 112,-5 37 62,-18 0-76,0-22 0,-3 0-69,-13 20-40,-6-8 0,29-56 145,6-12-16,1-3 11,4-9 263,10-3-72,61-3-275,12-12-79,-18 6 1,-2-1-101,8-9-141,-23 5-1119,-38 11-320,-1-1-83,0-1-1250,-1-6 3036,1-9 0,-5 9 0,1-5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4:46.45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48 1 12326,'-7'99'1638,"-1"0"0,1 0 1,0 0-1,-2 1 0,1-4 1,6-3-2610,10-9 0,5-2 0,2-10 987,-1-12 1,3-7-1856,23 36 1895,-9-29-695,28 16 639,-26-45 6,23-1-2879,12-28-4431,-14-20 7304,6-1 0,-42-4 0,-12 14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5:23.90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134 12 12477,'-3'-7'8351,"2"2"-8144,-1 5-27,1 0-113,-2 0 22,-1 0-3380,-6 15 3291,2-3-383,-7 29 389,6-12 83,-9 47-89,6-7-257,-1 10-91,5-23 1728,6-27-3458,0-8 509,-1-11-207,-2 2-1478,1-10 3254,-2-2 0,4 0 0,-1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4:47.23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53 1 11407,'-25'92'8878,"16"-14"-11540,-2-11 0,4 2 2891,12 17-1188,3-36 1093,6-8 1111,14-8-1043,11-15-107,33-29-409,-26-33 1,-3-9 162,17-3 243,-29 3 1,-10 10 2281,-18 38-2038,13 48-297,7-5 6,33 37 34,-14-41 385,23-4-2552,-34-25 2480,26-10-409,-30-8 68,12-10 66,-18-42-16,-9 19 1012,-7-30 1,-6-2-1377,-3 26-508,-1-5 0,-4 8-663,-7 33 1434,-4 1 0,6 5 0,1 2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4:48.31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23 6 11334,'-4'-3'5417,"0"0"-4493,4 3 78,0 0 511,-7 16-1088,6 3-105,-6 19-91,23 10 1,10 1-129,15-3-127,-1-2 1,4-8-8,12-31-91,25-43 96,-36 3-3151,10-22 3925,-32 23-595,-14 18-45,-6 9-106,-3 7-184,5 27 262,0-2 180,9 69 16,-7-13 1488,1 17-1622,-4-6-61,7-13-169,-3-28-251,7-6-612,-7-45-1046,4-5 1999,17-41 0,-17 29 0,10-28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4:48.66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 13676,'2'53'4915,"-1"0"0,2 38-4607,-3-58-297,1-2-5,2 9-303,0-18-291,3 4-1093,1-22 96,1-3-4845,8-16 6430,-7-2 0,2-2 0,-8 6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4:49.44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21 68 11032,'-7'-8'9494,"4"3"-8945,-4 11-12,5 13 315,1 39-656,1-2-1819,5-4 0,3 1 1656,7 7 1,13 13-174,19-46 0,6-14-314,13-25 386,-12 9 1,-4-7-600,-5-48 617,-25 10-2021,0-12 2328,-12 13 1950,0 8-2123,-8 21-146,0 15-73,0 49 169,3-3 11,31 45 516,9-43-561,16-11 39,35-53-6,-52-2 3365,26-24-3392,-45-6-2179,-10 9 2173,-2-13-11,-9 17-23,-2 5-728,0-13 51,-1 21-7651,-1-13 8362,1 31 0,-1-2 0,2 9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4:50.11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23 61 11206,'-3'-3'6547,"1"0"-5673,2 3 947,0 0-1082,-8-20 253,6 13-455,-6-16-3811,15 21 3279,3-1 1,21 3-1545,4 3 1584,9 10-34,-10 3 29,4 24-29,5 21-11,-8-11 33,5 10-27,-13-25-12,-9-11 200,18 2-5498,-4-28-2772,4-22 8076,-8-7 0,-16 0 0,-9 18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4:50.55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326 1 11066,'-47'63'2457,"1"0"1,-1 0-1,-10 10 1,9-8-5173,17-5 2710,18-36-1067,-2-1 1106,6-9 1032,1 1-2926,5-10 930,1-1-453,4-3 1383,32-29 0,-25 21 0,25-21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4:51.43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 31 9274,'-3'-16'4430,"0"3"-3221,3 13 2398,0 0-1702,3-1-1272,0 1-124,4 6 166,17 36 1,4 11-570,4 10 3,9 23 1,-1 4-2665,-5 1 2633,-15-32 0,-1 7 400,-8 9 0,-3 10 0,-5-4-333,-4-13 1,-3-1 0,0 1-917,1 18 0,1 3 1,-4-9 809,-8-6 0,-3-13 219,-15-4-6,-1-20-224,13-12 1774,-2-3-1864,22-22-2923,0 1 974,4-1-2123,3-3 4134,11-11 0,-9 7 0,3-6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5:19.16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 15 14628,'-1'-8'3786,"-1"2"-3012,2 6 1768,0 0-2149,2 10-69,-1 4-88,4 16 16,2 29-3572,-1-5 3345,-1-2 1,1 8-52,2 25 1,1 3-39,-1-16 0,0 1-51,3 24 0,2-17-7531,1-50 4089,-16-29 3557,-9-60 0,-3 27 0,2 9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5:19.71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0 269 9811,'13'-68'8838,"-1"36"-8647,18-36 157,16 40-180,14 0-146,23 2-28,-15 10 73,-10 14 1,-4 5 66,-7 7-3403,29 9 3925,-56 14 760,-21 53-950,-20-5-1536,8-31 0,-6-1 1227,-44 28-383,-15-19-26,22-16-197,-9-10-1572,41-30 189,8-2 1832,1-9 0,9 6 0,5-6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5:20.83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323 192 16023,'-82'-32'3405,"16"6"-8707,21 38 5454,16 2-68,-5 15 1448,1 60-1527,19-17 193,3-21 0,3-1-271,14 21-1711,13-33 1913,3-6 2299,23-18-2198,1-27-725,-1 0 910,24-52 32,-28 13-49,13-17 2691,-30 35-3049,15 54-192,-20-5-56,20 25 24,-19-30-1009,32-8-448,-13-18 716,16-4-159,-12-35 904,-21 14 309,3-6 1344,-15 15 1994,-8 19-2812,2 4-179,6 22-185,14 21-3683,-3 0 3398,7 10 96,12 8 54,-17-29 46,11 17 319,-24-36-185,-8-3 117,0-1-16,-1 0-106,-1-3 369,0-26-554,-5-6-146,1-11-39,-2-10-679,14-25 517,3 29-1250,29-36 583,-16 68-8127,49-14 8995,-46 27 0,17-1 0,-38 8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5:24.55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0 260 14885,'19'-71'1143,"-3"13"-846,-13 42-84,1 1-4308,0 2 4135,1-1-1159,1-4 1197,-1 3 152,0-2 11,-2 9 1490,3-2-1748,-3 6 2385,6 5-2228,2 16 3081,1 4-3154,1 7 45,15 43-112,-15-35-1535,18 42 258,-23-59 1277,1 0 0,-7-15 0,-2-4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5:21.46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250 47 10494,'-84'-44'9830,"33"42"-9365,-34 53-465,58 16-67,24-33-23,3-3 34,6 4 219,34-8-74,2-9-111,30-30 22,-25-9 114,-13-18 1,-5-3 48,-8 11 419,11-27-537,-31 55 5,2 10 18,3 7 862,35 54-807,-15-34-123,21 29-56,-27-53-1961,3-8 483,-13-2-4185,6-9 5262,-14 1 0,-2-3 1,0 5-1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5:22.77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57 166 19613,'17'6'2184,"2"-1"-1741,1-3-5605,14-1 5269,-8-1 1402,9-2-1369,-8-12-1515,-8 0 1453,2-17-466,-22-8 354,-4 10 1917,-40-7-1950,0 29-2001,-11-1 1967,5 21 34,25-1 2101,-3 14-1754,15 41-1561,11-6 1454,8 22-77,13-23-7,7-19-691,23 0 0,11-5-146,-12-19 0,2-5-635,22 5 0,-2-10-2186,11-39 1309,-44-17 1,-9-6 2893,1-3-634,7-31 1243,-22 53 3977,-2-3-2828,-5 15-281,-1 2 807,-4 24-2431,11 45 1812,-3-12-2274,10 22 1,1-1-26,-3-15 190,18 33 427,-20-60-242,-2-4 118,2-5-409,-4-9 145,26-83-3509,-16 38 3283,-5-2 0,3 2-76,16 12 0,2 42 381,13 30-638,-14 7 0,-2 5-130,-1 14-9371,26-28 9813,-47-72 0,7 0 0,-19 5 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5:24.65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104 12 16969,'-36'-6'2331,"6"0"-2001,20 9-11,3 5-106,-2 7-51,3 8-72,0 5 638,11 40 0,11 7-369,20-8-331,-5 6 0,7-8 73,37-43-1342,-15-17 1313,-1-22-978,-31 1-1727,24-44 757,-28 21 649,9-20 354,-23 33 610,-7 12-175,-1 16 1890,1 5-24,6 11 567,-1-8 1808,13 5-3203,-7-11 728,32 1-656,-26-9 56,14-10-656,-27 5-21,-3-10-51,-4 13-62,0-3-134,-3 6 135,2 0 55,-4 3 40,4 0 1159,-1 0-1182,2 2-5,0 1-1,0 1 29,0 1 56,2-1 139,-2-3 113,1 1-292,1-2-1304,-2 0 1153,-5 0-23,1 0-195,-10-7 190,6 3 40,-3-7-12,2 5 62,-2-4 39,0 3 0,1-1-6,1 3-5,0 2-40,-2 1 57,0 1 50,3 1 246,4 0-206,2 0 60,0 0 243,1 15 502,32 46-4248,7-16 3369,-3-8 1,3-5-23,17-14-95,27-13-23,-40-16-168,3-18 1,-5-10 167,-15-19 115,-11 5 1,-9 1 35,-22 3-2290,-38 3 2268,14 36 2207,-28 1-2369,31 9-236,-15 16-212,24 20-1781,10 28 800,16-16-1159,21-1-4946,20-36 4106,-1-6 3579,8-2 0,-22-3 0,-9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5:25.30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0 521 7431,'79'28'3276,"0"-1"1,-3-22 0,-22-16 3332,-51-20-12146,5-30 5537,-3 56 0,4 1 1408,0 4-1452,14 19 814,11 11-961,1 7-3427,43 12 2621,-35-32-829,55-6 185,-61-31 436,1-54 1,-8-14 2252,-13 5 1655,-7 8 1,0-13-1,-3 18-1924,-4 18 94,0-29-537,12 139-2559,7 18 2130,-8-24 1,1 3 988,0-7 0,-2 2-4436,0 14 1,-3-3 324,0 0 3215,-28 29 0,11-80 0,-23-10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5:26.11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1 310 12797,'97'-1'1966,"1"-1"0,-1 1 0,-5 0 0,-2-1 0,-33-14-5986,-43-34 3981,4 0 1048,3 16-1770,43-25-303,4 20-312,-7 12 1,2 6 1408,17 14-134,12 24 126,-57 1 362,-5 3 5562,-20-24-5651,-7-4 741,-1-13-849,-3 6-128,-43 3-6,19 33 231,-26 19-321,37 21 29,25-3-3387,18-17 3420,4-19-34,16-13-235,1-15-896,16-10-1921,-13 1 1960,-2-2-8733,35 9 5805,-38 5 4026,7 3 0,-3 1 0,-27 0 0,5 4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5:26.45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1 465 7666,'14'-97'9830,"6"38"-8933,-11-4 0,2 1-1362,16 6-2846,15 0 1753,-18 27 1448,14-7 0,-32 30 0,3 5 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5:27.47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3 634 12023,'1'57'1122,"1"-1"0,0-4 0,1-3-4737,10 18 4555,-5-15 187,8 34 1665,8-2-1678,-7-32 172,6-5-877,-18-63-101,-4-62 0,-9-20-280,-5 27 0,-1-2 1104,5 0 1,1-7-1,-2 5-1040,-10-14 1,1 11-3401,6-9 3409,9 12 0,7 1-96,20-7-44,-5 27 0,5 4-2302,20 1 2240,6 18-817,50 28 923,-68 20 606,-39 53-561,-25-32 1025,-17-5 1,16-5-1362,76-16 90,-7 1 39,40 7-134,-1 12 3487,-15-4-3395,-11-1 0,0 2 104,12 21 240,-8-2 181,-25-7 27,-23-20 559,-35 3-486,0-9 190,-34-4 0,-10-4-504,-18-2-462,13-7 0,3-2-3464,7-4 347,21-7-790,32 4 4257,14 3 0,1 4 0,2 1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5:44.42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390 233 14790,'0'-30'1849,"0"5"-1340,0 12-117,0 1 572,-5-6-2025,1 5 1822,-10-9-184,4 8-297,-26-22-274,15 19 425,-69-15-442,31 46-34,-17-8 1174,31 40-1174,32-20-39,1 60 84,7-43-325,14 13 0,5-2 135,0-21-3325,23 19 3431,4-36 78,29-21 180,-14-8 83,10-24-156,-41-8-867,-6 6 777,-2 0 3584,13-45-3371,-17 47 269,11-40-252,-21 67 173,-2 2-352,-1 7 616,0 1 473,0 3-1100,7 9 16,6 13 62,1 2 55,6 7 533,10 36-711,-12-31 41,5 11 1,-1 0-31,-6-12 50,7 12-17,-16-30-310,-2-13 232,-1-2-1490,3-9-3848,-3-21 4544,1-9 1,-5 4 0,0 7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5:48.21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18 7173,'-9'-10'5372,"1"3"-4700,8 7-118,0 2-106,0 0 1009,0 4 1539,0-3-2206,0 0 694,0-2-919,0-1-419,2 0 33,22-4-3571,-5 2 3359,12-2-12,-14 2 34,2 2 128,-6 0 892,11 27-875,-17 1 1,4 25 3397,-10 5-3370,-6-9-3397,-8 12 3336,-1-24-96,-5-1 130,-1 3-57,9-16 12,-4 10 111,12-19 438,2-5-214,14-1-306,0-5 3435,66-1-3548,-36-2 27,39-3-269,-23-7-44,-32 3-61,16-5-186,-35 6 527,-1-33 0,-2 27 0,-1-24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5:51.59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4 112 6809,'-2'-20'2812,"1"5"-1681,1 15-190,0-4-73,0 0 90,0-1 537,0 0-980,0 2 1205,10-5-1272,-1 2-1326,7-4 1617,13-4 466,17 7-1032,-11-3 1188,12 46-1003,-40 0-274,3 22 0,-10-18 1244,-12 25-1205,4-29 140,-19 51 17,15-58-213,-4 9 62,12-26 95,4-5-28,2 0 358,19 1-212,8-3-168,11-2 22,15-2-163,-7-1 6,-1 0-39,3 0 0,-19-4-44,-4 1-91,-9-3-1102,-11 2 229,-5 2-404,-1-1 1412,3-7 0,-3 6 0,3-6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5:30.1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0 672 8069,'7'-8'784,"-2"1"-734,-5 7 9203,0 0-9124,2-1 34,2-1-29,1-2-11,3 1 0,-1-4-27,4 2-3409,13-7 3318,-2 3 1,11-4 5,5 0 12,11-7-12,3-2-3,2 1 1,1-2 30,7-3-39,26-9 3498,-41 18-3403,-11 4-3403,8-1 3404,0 0-91,-10 4-2184,31-12 2179,-33 11 4,36-14 2,-39 14 33,61-29-44,-50 20 2272,38-16-2267,-53 23 77,0 1-32,13-10-2331,0 1 2297,-3-1 34,-2 2-34,-20 13 45,8-4 101,18-5-67,-17 6 2524,34-12-2552,-36 16 3341,7-4-3397,-18 9-152,-7 1-1008,-1 0-3081,-7-1-167,-4-2 4402,-6-2 0,6 2 0,3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5:52.51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 58 7470,'-3'0'9830,"5"0"-2616,7 0-7147,8 0 45,21 0-78,-2 0-3387,33-4 3358,-11-1 1,-2-2-2582,6 0 2296,-35 2-672,12 1 100,-27 1-347,0 0-6844,-7-5 8043,-3 4 0,-1-3 0,-1 6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5:53.06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19 41 9862,'-9'15'6166,"1"-3"-4917,8-12 2134,0 0-2487,-1 6-217,2-4 149,7 4-559,3-6 50,22 0-212,10 0-96,2-1-5,20-3 38,-13-3-44,1 0-3520,-11 0 3268,-18 2-2935,6-4 3187,-17-8 0,4 7 0,-17-4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5:56.59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524 125 11659,'-2'-5'4420,"1"1"-3457,1 4 616,0 0-861,-10-18 502,-2 5-284,-13-15-376,-34 2-544,6 12-16,-15 0 0,10 11-56,-6 22 12,17-3 44,-10 18-34,35-7-123,-5 39 135,15 16 55,5-1-33,34 5 0,19-44 0,23-4-3392,-9-18 3448,0-34 0,-3-11 0,-10-3 185,1-26 1,-8-7-91,-27 2-95,-1-23 218,-8 45-2172,-2 25 2066,-1 2 2313,-1 9-2520,0 1 156,24 70-428,5-22 1,4 1-1634,-8 0 0,1-2 1160,8 1 0,-2-14 1344,-12-27-2789,-6-11 1662,-1-18 0,-5 13 0,-1-12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5:57.08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1 230 11262,'45'-60'3276,"1"0"1,-2 2 0,-12 17-925,-29 35-2341,1 1 73,-4 10 135,3 21-4297,2 20 4173,2 7 837,5 23-898,1-9-28,1-8-6,1-12 0,-8-33-2163,1-14 153,-6-10-6907,0-30 8917,-8 9 0,2-5 0,-1 22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5:58.43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84 13205,'0'-5'3322,"0"1"-2527,0 4-397,36-26 106,-17 16 1361,48-23-1322,-43 27 896,19 7-4219,-32 27 2948,2 2 0,-11 18 268,-19 45-402,5-41 53,-8 14 0,-1-4-9,7-27 264,-10 20 83,23-47 3152,7-4-3392,21-4-124,1 0-111,55-16-4742,-26 3 3739,11-6-6430,-27 6 2711,-28 8 4772,5-1 0,-11 3 0,-2 2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5:58.86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 3 10450,'-3'-1'9830,"0"-1"-6464,3 4-3086,0 0 73,0 6-6,2 3 258,14 34-409,-1 8-465,-1 0 1,0 2 268,3 18-1666,-8-21 0,-1-2 1386,0-7-1378,2 16-1165,-4-38 2823,-4-26 0,-1 0 0,-3-21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5:59.19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1 111 11508,'51'-3'4915,"0"0"0,37-1-894,-53-1-4054,-3 1-96,1 1-95,-3-3-62,-2 2 286,26-32 0,-33 26 0,18-23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6:00.37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1 164 22576,'5'11'907,"4"2"-1902,1-2 1235,-1 0 395,-5-8 3,-1 1-300,-1-3 150,2 0-225,-4-1-207,3 0 595,-3 1-646,0 1-10,3 11-68,4 11-73,5 19 42,2 7 1,1 2-3357,3 9 3393,9 31 22,-14-61-11,7 4 51,-6-11-951,4 1 956,-9-13 286,-2-6 134,-3-2-269,-2-11 2438,-3-19-2433,-5-2 124,-17-43-207,0 18 749,-7-11-783,12 19-33,9-45-12,11 45-22,6-12 0,6 4-16,7 21 151,20-4 0,7 5-471,4 12 196,19-12-320,-38 29 253,-27 2-275,11 0 253,-8 0 386,3 0-3159,-9 0-5142,0 0 8172,-3-1 0,0 0 0,0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6:01.10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 22772,'11'4'1053,"13"8"-969,-3 1-39,15 10-4162,7 10 4307,-11-5-33,6 11 848,-21-11-579,-4 47-326,-26 0-94,3 10-2157,-38 2 2157,26-54 164,-16 39 88,31-51 2645,30 20-2797,13-35-285,58 2-62,-44-8 404,20-11-9595,-59-15 8673,-7-1 0,-8 0 0,-5 16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6:05.18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28 32 10517,'-11'4'5332,"2"-2"-2526,9-2 1098,-3 5-3344,1-3-168,-1 4 381,19-6-722,33 0-40,29-6-3358,19-2 3347,-23-3 22,-11 4-112,-43 4-1573,0 2-1462,-17 1 3125,8-6 0,-6 4 0,5-5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5:30.87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 1 15855,'-12'0'3618,"5"0"-3198,0 0-106,5 0 1590,1 0-1820,10 1 28,7 6-61,5-1-51,4 6 0,-7-4-3398,10 4 3342,-9-3-45,14 6 40,-15-6 55,8 7-5,-13-9-1,1 3-22,-8-7 3320,-4 4-3286,0-4-6,-2 8 6,0-6 242,0 22-169,-7-1-3314,-7 33 3319,0-22 6,-5 8 45,-1 13-123,8-31-1,-5 23-5,14-36-123,1-5-6133,2 0 6256,-3-7 0,2-1 0,-3-1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6:06.16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 40 19888,'-2'-6'1091,"15"-1"-917,1 1 44,14-1 23,-3 1-56,3 2 39,21 1-3566,-9 3 3494,23 30-2207,-20 24 2122,-11 3 6,-10 8 128,-18-8-117,-3-13-33,-5 36-1,-2-32-44,-6 16-1,-2-20 2393,-20 46-2365,14-43 6,-11 31 45,23-56 129,0 3-56,5-6-23,1-3 186,12-6-220,3-9 63,58 0-158,-32-3 3393,36-4-3398,-35-7-2448,14-14-2615,-12-1 391,-1-4 4672,-27 8 0,-9 13 0,-3 3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6:07.20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466 124 18812,'-20'-36'1557,"0"5"-1232,9 19-45,-13-3-269,3 3-5,-7 1-1,-16 4 214,-47 17-3572,25 5 3403,-19 9-11,63 4 29,10-5-57,2 5 50,3 29-61,2-19 45,5 50-6,17-39-2301,-1 8 2273,14-22 2089,23-8-2234,-7-16 33,23 3-218,3-51 229,-29 15 18,19-48 66,-41 35 0,7-27 6,-16 25 3392,2-11-3381,-5 11 45,-3 10-11,-1 2 213,-1 11-213,-2 9 100,1 0 875,-3 5-829,4 1 94,11 29 6,2 9-157,2 25 1,1 3-135,-1-6-277,0-2 0,2-10-4208,-5-37 3343,6 0-1558,-5-19 2700,-4-16 0,-5 9 0,0-8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6:07.76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1 219 12057,'46'-53'9382,"-9"13"-9310,-8-6-66,-12 22 5,5-8-5,-14 21 268,1-1 80,-7 31-203,-1 13-101,0 12 42,5 5 1,0 2-87,5 1-1,6 29-33,-3-49-168,-7-19-45,2-1-62,-4-9-545,8-70 0,-8 50 0,6-52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6:08.70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82 21461,'8'14'880,"3"1"-723,1 2 5,11 16-4374,-5-2 4223,10 17 251,17 31-229,-14-25-22,5 8 1,-2-2 889,-14-25-2495,13 23 1740,-38-65 2058,-4-6-2069,-7-7 771,-28-44-845,21 23-1173,2-10 1,5-1 1105,12 10 1076,23-8 0,12-1-1311,32-6 112,-12 15 0,1 3-39,8 2-2705,-17 15 2403,-39 22-3059,8 0-1204,10 0 4733,12 0 0,-13 0 0,-1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6:09.81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291 0 19025,'-94'31'918,"43"-1"1,7 9-743,20 11 1,6 4-127,-2 0 0,3 1-25,5 3 1,5 0 27,4-6 0,8-2-3,17 0 1,9-2-90,-3-6 0,6-5-51,50 15-5,4-46 302,-19-47 163,-13 12-1567,-11-40 1578,-36 39-140,-4-4-124,-5 20-77,0 4-40,0 5-398,6 18 432,22 11-460,45 17 348,-12-16 75,-10-12 0,0-5-2683,-8-6 2692,10-8 1504,-13-13-536,-7-58-918,-13 29-34,-23-5 1,-11 3-96,-26 17-145,-11-8 2781,-5 27-11760,-1 33 8349,22 12 0,-2-1 0,37-5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6:10.30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114 1 12180,'-64'57'9393,"15"14"-15048,57-31 5706,13 31 1666,7-18-1566,4 14-1509,-10-22 1509,-4 7 101,-11-6-162,-2-2 2178,-5-9-2643,-7-21-9253,-24-24 9628,15-3 0,-13-3 0,26 6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6:11.38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10 852 10584,'-2'56'3582,"1"-1"0,-5-8-5981,12 28 0,4 0 3071,-2-24-769,4 2 775,-3-26 1377,4-31-1775,-7-22-555,-4-31 0,-2-21 1,-1 7 299,-1 17 0,-1-3 342,-2-13 0,-1-14 0,-1 0 1,1 15-343,0 15 0,0 5 0,-4-28 1,2 5 30,6 11 118,20-9 1,9 0-522,13 11 310,-7-2 1,5 10-26,26 41 46,-4 8 10,-14 2 2274,-7 0-2273,-32 9 5,-4 0 45,-2 10-12,-7-1-27,-2 5 75,-9 29 0,3 5-2344,13-11 2269,-8 11 0,10-4 50,44-22 108,2 0 0,3 3-164,11 9-6,-8-4 1,-7-1-34,-23-9-1533,0 23 1628,-17-28 2031,-34 35-1516,-9-33-314,-19 10-49,3-22 2023,-16-10-1973,-8-1-197,1-2-10,-5-7-17,44-1-90,-12-13-466,27-6 2,3 0-270,10-2 790,25-19 0,-13 29 0,15-19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6:56.84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381 27 12578,'-10'-15'3478,"1"5"-2789,1 8 297,-5 2-57,-4 0 75,-11 6-2234,-15 24 0,-3 8 1314,-5 7-14,-5 30 0,8 5 823,24-10-890,7 1 0,7-1-2272,19-7 2261,20-1 0,15-12-152,14-45 0,5-10 152,-4 18 0,-1-6 1144,-1-26 1,-11-8-1131,-20 0-112,-11 25 122,9 15 3142,4-1-3108,9 12 34,13-5-78,-10-8 44,15-1-5,-15-9 140,29-13-112,-27-1 305,3-23 0,-5-7 591,-18 0-549,-17-43-415,-28 63-582,-67 4-1075,48 16 0,-19 2-3115,49 1 1053,16 0 2866,7 0 0,-4 0 0,2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6:57.24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160 1 13569,'-50'18'7685,"10"-3"-7792,57 31 107,8-3 56,12 15-4133,-7-13 4586,-12 10 1639,-37 17-1929,-26-8-1186,-1-3-25,-5-36-6494,31-32 2316,11-9 5698,2-10 1,7 10 0,0 3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6:58.04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12 992 8035,'0'83'9830,"0"-18"-4363,0-62-5120,0-8-692,0-37 396,0-5-1981,0-11 1,0-13 1774,-1-3 0,-1-8 0,0 5 253,1-3 1,1-2-308,-3 0 0,0-5 0,4 13-2799,8-13 2308,4 11-67,13 23-262,26 32 1,3 7 1392,-14-2 2264,53 2-1939,-89 24-1900,-4 8 1827,-12 5 649,-32 28-300,1-15-887,-8 9-27,27-27-18,19-12 29,13-2-57,8 0-44,35 11-11,-6-2 1245,12 14 0,-1 5-1156,-2 13 1363,-13-14 1,-6 2-781,-20 18-2994,-15-23 3235,-27 10-381,-19-25 0,-8-5-449,-34 8-1328,29-10 0,3-5 499,-2-8-2515,32-20-3231,8-10 1340,17-3 5202,11 5 0,-1 22 0,-1 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5:33.83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 88 8511,'-5'1'1586,"1"1"-416,4-2 5585,-1 0-6749,2-4 5,2-1 22,8-9-21,2 3-3371,5-3 3398,0 2-27,10 1 178,0 0 292,3 2 179,3 9-594,-12 9 393,36 41 3049,-29-19-3422,10 7 0,1-2-3474,-6-11 2676,48 14-8643,-32-50 9354,-2 7 0,-21-19 0,-27 14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6:58.49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56 24391,'59'-4'186,"0"0"1,-5 0 0,-6 0-5719,-13-1 5588,0 1 697,7-4-753,-13 4-2528,11-7 1223,-28 9-4520,3-4 5825,-41 13 0,19-5 0,-19 4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6:58.84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94 11631,'77'16'9830,"-12"-3"-5909,-34-16-9547,5-5 5552,-11-1 1136,4-3-2865,-11-2-24,-6 3-1931,-3-7 3758,-6-4 0,-3 11 0,0-3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7:04.32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518 154 9436,'-18'-24'2980,"2"3"-261,4 8-1968,0 1 733,1 1-935,0 0 349,1 1-266,-5-1-939,2 3 593,-19-6-28,-33 4-247,7 2-6,-34 13-10,42 17-2742,5 6 2742,17 7 642,13 19 1,6 5-655,7 12-126,-2-8 0,8-2 59,38 5-6,10-24 79,3-4 3370,40-21-3320,-53-24-6,15-42 1,-6-12-28,-23 0-1616,1-5 1,-5 1 1648,-15 8-1880,-3 15 2070,-3 6-161,-2 21 10,-1 11-78,0 4 6,0 57 28,0-22-29,5 47-5,4-35 0,6-2 2274,23 29-2380,-14-30 1184,33 31-4780,-25-55 190,6 4 2840,-13-22 1,-16-2-1,-2 0 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7:04.77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74 14051,'72'-42'8884,"-14"10"-14388,-58 41 5633,0 5-73,0 11 1554,-19 70-1554,-1-6-741,8-32 1,0-1 689,-3 12-105,20-41 134,5-10 1670,33 1-2555,2-9-2416,9-7-234,-4-34 3501,-23-20 0,-6 12 0,-12 2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7:05.41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24 19232,'8'-11'1216,"4"2"-6502,10 7 5611,3 1 146,12 4 1178,-2 11-1245,-2 24 230,-22 15 0,-8 8-589,-10 38 11,-8-9 0,-4-2-2307,-5-2 2284,-5 1 2184,22-54-1421,24-21-2830,26-3 2074,-5-12-35,13-5-150,-24-11 1892,-8 5-4015,7-6-2072,-12 12 4340,7-6 0,-14 10 0,2-1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7:14.64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15 517 11110,'-4'7'3053,"1"-3"-1995,1-3 724,0-1-1060,1 0 668,-1 0-1116,25 0-50,50-3-168,26-4-34,-30 2 1,7 0-1,-7-1 1,3-1-1,-2 0-17,17-1 1,-2 1-3,12 0 0,-2 0-716,-18 2 0,-4 0 738,-9-1 0,3 0 8,12-2 1,9-1 0,-5 0 61,3 1 0,-1-1-69,-11 1 0,2 0 1,-9 1 15,-14 3 0,-4-1 2,9-1 1,1 0-1441,-5-1 1,-1 0 1417,-1 0 1,1-1 518,-4 1 1,5-1-257,17 0 1,11 1 0,-8 0-1415,-15 1 1,0 0 1146,16 0 1,7 0 0,-17 1 14,-12 2 85,-4 0-17,-5 0-29,-1 0-38,31-2 0,7 0 10,1 0-5,-6 0 1,16-1 0,-2-2-496,-16 1 1,-2-1 0,-2 0 477,20 1 1,3-1 521,-2-1 1,7-2 0,-4 1-387,-21 5 1,-2 2 0,-1-2-107,-1 0 0,1-2 1,3 2 53,24-2 1,5 2-1,-11 0-14,-16 1 1,-7 1-62,11 0 0,2 0 1268,11-1 0,-1 1-1288,-18 1 1,0 0-10,5-1 1,3-1 14,23-1 0,-11 1-11,-25 1-4,17-1 1,-1 0 3,-28 1-1,11 1 1,0 0 0,-16-2 2,13 3 0,1 0-13,-5-1-1,20 2 1,-37 0 5,-16 0-107,-7 0 2687,-5 0-6321,-9-4 3741,-22-6 0,11 4 0,-13-3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7:16.80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30 64 15501,'-10'0'2532,"2"0"-1798,7 0-73,-2 1-61,3 0 1270,-2 0-1455,9-1 156,44-4-515,-7-5 79,39-6-135,-44 3-3286,-3 0 3348,-27 8 884,-1 2-896,-16 2-50,-1 0-22,-36 0 22,10 2-1986,-15 2 1980,-5 13 6,26-7 11,-9 6-5,26-11-6,11-4 274,1-1 124,20 0-387,6-5 23,32-4-29,-21-1 1,19-6-283,-32 9 277,1-2 2280,-10 4-2442,-13 5-242,2-3-1186,-4 3-225,0 0 1815,5 0 0,-4 0 0,5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7:06.16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20 111 12405,'-8'0'6115,"1"0"-4820,7 0 1169,0 0-1853,-5-3-90,9 3-169,4-4 85,33 2-274,-2-1-60,10-1 1,2 0-3457,-4-1 3232,14-3 1,-2-1-59,-21 2-2454,45-12-2469,-53 8 5102,10-6 0,-24 9 0,-4 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7:06.84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416 82 12872,'-85'-45'868,"-5"8"-739,37 46-124,0 5 1511,7 10-1471,-1 56-484,26 4 433,1 12 1473,34-22-1485,63-30 18,-30-24-25,10-16 0,0-11 25,-18-17 1182,1-33 0,-6-7-740,-17 12-2424,10-44 2250,-27 84 1967,0 9-2330,0 3-2196,16 44 2291,-5-16 0,16 34-857,10-7-4626,4 3 2788,-4-9 2695,-8-7 0,-26-35 0,-1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7:07.33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0 160 13054,'45'-44'4716,"0"-1"1,28-26-4678,-73 71 302,1 16-178,1 1-46,2 16-61,-1-1-3498,3 44 3274,-4-33-106,1 30-2353,7-24-2168,-3-25 3653,6 10 863,-2-50 0,-7 11 1,2-16-1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2:05.12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281 56 7542,'-48'-32'9830,"-15"9"-8396,15 36-1496,-8 10 1,23 6-57,11 2-123,12-4-313,9 33 504,7-25-79,42 45 129,-6-49 5,2-3 1,0-2 0,2-2 5,15 6 84,-35-12 11,-1 1-1081,-14-5 1081,-7 2 622,-13 1-156,-5 1-2215,-47 18 1817,21-15-107,-41 13-1075,37-20-1799,4-8 852,17-16 1955,16-23 0,7 14 0,0-5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5:34.29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271 1 10674,'-36'68'1638,"0"1"0,1-1 1,-1 1-1,-8 13 0,2-2 1,15-27-634,20-35-1369,2-12 488,4-3-679,-1-2-2038,2-1 2593,0-10 0,0 7 0,0-7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7:08.06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41 79 12141,'-23'-43'9830,"5"9"-8099,18 33-1518,0 1-85,15 0-4374,-3 0 4252,15 0 988,17 4-994,-19 9 67,12 32 73,-30 26-70,-15-22 0,-4 1-36,-12 42-2258,-14-8 2230,18-36-6,9 0 2733,60-16-2666,-4-10-28,40-12-912,-13-29-210,-27 3-155,-1-6 2049,0 11 0,-27 7 0,14-1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7:18.69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38 1 16426,'-8'0'3120,"2"0"-2095,3 0-124,0 0 511,-1 0-426,-1 0-650,2 0 157,-1 0 269,4 0-493,-2 2-68,2 7 46,7 17-147,-2 1-49,9 30 19,2 19 0,-1 2-70,0-11 19,-1 10 1,-1-18-9,-10-55 28,-1-1-548,7-3-214,-3 0-125,45-38 0,-37 29 0,29-29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7:09.11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0 105 8657,'54'-8'4915,"-1"-1"0,-4-3-2235,17 6 0,0 1-2680,-8-6-100,-19 1-169,2-2-4812,-10-1 4018,-13 6 0,1-2 0,-13 7 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7:09.72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0 210 12146,'32'81'1966,"0"1"0,1-1 0,-2-3 0,0-2 0,-13-26-6981,-16-34 5027,2-1-7,-4-9 1477,0-4-390,0-1 55,-10-22-811,-20-47-331,9 16 3,3 2 1,3 0-95,10-6 52,0-2-16,5 3-242,18-2-559,22-10-454,18 1-106,1 15 218,-21 26-5081,-15 13 6274,-15 8 0,1-1 0,-7 5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7:10.45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1 101 5829,'0'-20'7394,"0"5"-4010,0 15-2605,0 0 791,15-29-909,2 21-33,21-21-2505,-12 29 1928,-3 6 1375,-12 4-1230,-6 33-56,-2 8-56,-11 31-62,-15 15 12,-3-15 3397,-5 4-3414,14-20 33,8-27 650,33 16-582,16-41-185,27 4-168,-18-25-941,0-8-2689,-26 0 3865,-1-17 0,-10 19 0,-9-9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7:19.77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44 24 8450,'-1'-10'6245,"-1"3"-4878,2 7-253,0 0 746,-6-3-1008,3 2 883,-6-1 1240,-1 4-2415,5 20-263,-2 36-3622,7-7 3381,2 1 0,1-2-22,-1-9-23,7 24-2274,-6-45 2269,0 0-202,2-14-85,-3-4 506,10-2-225,16 0 0,-14 0 0,10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7:21.19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10 110 8769,'-4'2'5607,"2"-1"-4678,2-1 1021,-2 3-931,2-2-44,-1 1-376,5-2 409,4 1-677,6 0 111,64 0-436,-27-4-1674,32-4 0,4-2 1701,-16-2-1164,5-3 0,-4 1 1136,-28 2-5,16-2-571,-7 4-1838,11-1 1928,-8 2 481,2-1 0,-48 7 0,1-1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7:22.73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6 139 8623,'11'-18'4202,"-2"4"-2534,-9 14-239,0 0-175,-6-1-33,2-1-100,-5 1 531,5-2-1092,3 3 6,-1-3 22,4-5-571,33-13-6,-10 3 0,42-9-11,-30 16-100,44 0 94,-49 12 6,21 5 39,-44 13 23,-4 4-359,1 35 359,-5-18 5,-1 25 0,-14-17 0,-4-1-55,-2 18 21,0-19 1,1 0 582,4 18-207,10-41 380,4 12-414,24-31-296,0-3-40,20-2-3420,6-11 3387,-3-2-174,-3-5-2327,-5 2 2495,20-13 0,-32 17 0,21-11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7:23.49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357 166 11956,'-52'-46'3276,"0"0"1,8 4 0,5 12-8876,3 28 5605,12 2-1084,-6 11 1078,8-2 1078,-7 19-1045,12 41-1443,5-12 1539,25 41 780,2-54-904,17-2 1957,-10-26-1738,30-3-219,-23-8-251,44-31 88,-35-18 138,-7-1 1,-1-3 25,5-22-6,-8 6 45,-15 39 982,-10 19-987,-1 5 55,-1 19-39,0 16-5,0 21-46,0-6 1,0-5-6,1-19-701,9 8-2318,4-12 3019,28 4 0,-24-18 0,13-3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7:23.95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0 180 12651,'38'-68'8149,"-7"11"-7701,-15 36-437,-5 9-5,4-3 0,-8 10 122,0 4 393,-1 19-3840,-1-3 3505,-1 48-514,-3-28 412,1 24-291,-2 16-1177,0-44-1618,9 26-6720,7-66 9722,2-3 0,-3-1 0,-9 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5:35.5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84 8595,'47'-24'4906,"-1"0"1,26-11-4806,-63 41 56,-6 4 0,-1 3 34,0 0 263,-1 27-404,0-17 112,-1 29 426,-9 4-319,5-14-95,-5 12-90,8-36 22,1-5 112,0-4-55,0-1 626,0-1-485,0-4-159,2-2-38,3-1 21,5 0 29,12 0-101,8 0 39,24-10-397,-8 2-1099,1-9 500,-25 9 901,-9-11 0,-11 14 0,0-10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7:24.66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1 200 11827,'0'-4'8279,"0"0"-7770,0 0 147,7 8-248,6 13-144,7 16-220,-3 7-3300,5 43 3306,-15-42 17,4 43-16,-10-56 643,-1 15 504,0-29-940,0 4-140,0-21 3352,0-29-3464,0 8 8,3-36 0,1-5-9,1 11-19,5-16 0,3 3-36,3 28-135,19-26 73,-12 41-633,23 3 0,5 3 465,-12 3-22,48-5-186,-68 16-9343,-2-1 9467,-9 2 0,0 0 1,-8 2-1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7:44.77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16 10282,'8'-9'2331,"-1"2"302,-7 18-2012,4 26-3002,-1 4 2504,11 52 914,-6-26-1015,4 7 1,1 5-71,-4-19 1,1-1-2714,7 11 0,1-5 2761,1 2 0,-1-41 0,-15-29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7:45.21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1 235 12074,'66'-48'2281,"1"-1"0,-1 0 0,31-12 0,-22 33-2141,-51 69 145,-1 20-100,-17-14 303,-9 33-320,-6-31 98,-16 2 0,-8-3-3703,-15-9 2889,-23 11-1827,23-29 1807,26-16 1,4 0 0,13-5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7:45.81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314 1 9352,'-55'52'2457,"-1"1"1,0 0-1,-11 0 1,15 2-1627,30 7 1,17-1-6543,20 2 5711,-1-35 1228,16 0-976,-2-20 309,24-34 0,2-18-556,-25 0 1,-1-4-1063,25-6 0,-6-1 1225,-25-34 571,-18 64 2043,-3 24-2284,7 22-182,-1 10-484,38 38-2923,-5-42 2530,16 15 1351,-2-55-2072,-26-5 828,-4-27 0,-4-4 0,-6 16 1,4-42-1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7:46.25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1 169 13368,'31'70'4915,"0"0"0,-16-43-4610,19 63 0,-6-25 944,-28-92-924,3-47-1163,17 5 1,5-4-23,-12 19 0,4 2-2935,20-10 1,3 12-1269,-7 32 4215,6 8 0,-27 8 0,-4 2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7:46.87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282 1 12645,'-63'11'3276,"0"1"1,5-2 0,11 9-8747,20 43 5470,11-14-145,9 46 1554,16-58-1225,25 17-72,-2-48-145,45-46 898,-23-6-417,-12-7 0,-3 0-448,-1 11 11,16 24-5,-27 46-163,21 21-269,-23-31-16,-6-5 3060,-12-7-8918,-4-3 396,0-9 5904,0-4 0,-2 1 0,1 1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7:47.58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0 165 9677,'0'14'6615,"0"-2"-5232,0-12 578,42 10-998,1-7-711,27 7-4185,2-18 4331,-20-12 680,-5-1-877,-16-32-161,-23 27 207,-33-26-633,2 37 498,-28-3-68,-3 23 18,12 29 0,3 8 38,-17 9 1489,19 25 1,16 7-1601,43 0-3423,54-49 1,15-20-1332,-38-20 0,0-8 4765,45-16 0,-12-9 0,-46-13 0,-27 34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7:47.95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4 10550,'83'6'4915,"0"0"0,-28-22-3551,42 18 0,-8 5-1397,-63-9 425,30 33-392,-27 8-516,25 29-167,-21-42 683,22-21 0,2-7 0,-22 4 0,47-23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7:48.64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 11530,'45'81'3276,"-1"1"1,2-4 0,-2-27-1406,-12-59-1871,9-2 6,-19-7 84,2-3-57,-11 8-72,3 0 33,-7 11 1,4 6-74,16 9-3268,43 6 3392,-22-4-126,11-12 0,0-9-160,-7-22 241,15-1 56,-41-6 50,-26-19-117,-9 23 3285,-17-26-3313,1 38 6,-10 3-455,-18 11 45,18 6-4861,-48 42 5304,43-9 0,-7 13 0,30-27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7:49.33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0 109 8601,'0'-7'7215,"0"2"-6297,0 5-392,14 14-4043,8 31 3651,-1-11 135,2 17 1437,-8-29-1230,-3-12 302,21-17-649,-13-10-34,6-25 0,0-5-95,-3 2 9,3-4 0,-2 4-9,-11 24 2694,23 22-2694,-23 19-65,8 28 1,-2 5-176,-3-3-312,-1 1 0,2-3-4404,6-21-692,-3-11 5648,5-22 0,-17-3 0,-2-1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5:38.87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24 1230 8052,'-10'17'930,"2"-2"-857,8-15 543,-1 6-89,1-3 10,-2 5 454,2-6 1670,-1 1-1098,1-1-673,-1 1 3384,1-1-4157,9-8-111,3-1 84,13-7-90,2-3 44,7-2-38,1-3 39,29-19-3420,-11 4 3383,-10 6 0,2-1-2,15-15-6,-21 17 0,1-1-2263,27-23 2269,-11 10-6,-5 2 6,-7 2-6,-10 9 1156,1-4 1,0-2-1152,8-9-50,11-8 1,1 0-2230,-4 4 2243,-9 11 0,0 2 2260,6-3-2232,-11 7 1,1-1-2278,23-20 2280,5-7-1556,-30 30 1545,-17 13 1397,4-1-1486,-8 6-40,15-14 140,-16 14 2195,13-13-3405,-24 22 3782,1-1-3620,-4 4-790,0 0 1838,-9-5 0,7 4 0,-7-3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7:49.72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0 13631,'24'77'1948,"0"0"0,0 0 0,-1 0 0,0 1 0,-4-12-7642,1 23 5182,-7-38 0,1-2 973,11 21-2981,-5-26 1328,-12-31 1192,-2-33 0,-5 14 0,-1-18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7:50.14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65 8545,'88'-9'3276,"0"-1"1,-14 3 0,-11 1-2379,-8-1-1049,-23 2-1738,4-2 1267,-10 2 916,0 0-294,-12 3 0,-7 1 0,-2 1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8:07.16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9 8752,'0'-5'2627,"0"2"-1629,0 3 6333,0 0-7140,0 5-12,0 2 17,3 8 28,17 23-3543,6 10 3358,2 1-33,-4-1 44,-3 4-44,-11-24 677,6 14-280,-15-35 858,1-26 2467,-10-11-3532,5-18-3560,-5 1 3358,6 15-56,19-8-38,2 16-2279,10-5 1831,5 7-1822,20 3-1556,-3 6 974,11 1 2952,-5 10 0,-35 2 0,8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8:07.68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171 1 8259,'-52'15'4915,"-1"-1"0,-12 50-7046,81-28 1795,45 16 1744,-13-55-1363,17-17-1336,-44 3 1554,4-7 891,-18 13-1182,8 6-128,-4 7 1342,25 11-7593,48-3 4520,-25-13 1433,-5-7 0,-6-5 1,-24-5-1,2-3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8:08.09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1 184 13351,'53'47'2457,"0"0"1,1 1-1,24 20 1,-28-32-856,-56-51-1238,-3-28-241,-2 7-67,1-50-342,18 36 101,2-16-4595,35 17 2875,-19 28 1806,34-20 0,-44 33 1,11-6-1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8:09.15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24 126 20414,'-13'-20'2325,"3"5"-1351,10 15-582,0 0-392,2 0 50,53 55-3425,1 8 3375,-15-18 0,2 5-1168,6 18 1,-6-1 1083,0 5 14,-8-6 0,-3 0-160,-9 10-22,-3 11-157,-12-13 331,-5-35 78,-7-12 2369,-33-27-2324,-6-14 22,-12 3 325,4-50-106,42 16-2488,4-24 2264,30 20 232,7 8-227,7-4-826,9-10 0,3-5 818,-15 18 0,0-1-12,19-22 1,2-3-57,-10 15 1,-5 4-429,8-11 437,10-17 0,-47 58 0,-5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8:14.49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18 11698,'1'-10'5501,"1"2"-3641,-2 8-819,-2 0-498,2 2 57,-1 1 1013,1 20-1361,10 13-177,13 34 1,5 8-76,5 7 7,-6-19 1,4 10 0,-6-14 9,0-1 22,10 21-3151,-29-67 3801,-5-14-716,-10-22 380,-12-16-135,-9-27-173,-2-12-28,19 25 0,5-2-23,8-25 3194,10-2-3194,12 37-1840,-1 20 1723,11-5-992,25 2 197,-21 9 918,52 4 0,-71 13 0,28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8:15.03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 13648,'69'26'3205,"1"-1"1,-14-10 0,-13 7-8799,-29 55 5643,-23-32 940,-23 17-984,15-24-1144,-13 36 1194,25-52 56,0 10 442,19-23-414,1-4-56,17-1 2098,11-4-4013,21-16 279,-23 12 1651,9-20 0,-46 21 1,3-6-1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8:15.47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 38 14421,'-1'-1'5965,"-1"-1"-4851,2 2 444,11 0-690,18-2-527,22-3-249,8-1 1,0 0-401,-1 0-4251,31-3 4559,-86 14 0,1-4 0,-7 4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8:15.90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58 14409,'61'13'9830,"3"-2"-14549,-35-13 4724,6 1 12,-3-2 1392,-8 1-2210,27-3-1095,-29 3 955,15-4 941,-4-21 0,-20 19 0,13-18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5:39.35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5 12410,'93'-1'3198,"0"0"0,-2-2 0,-31 8-7307,-59 3 4221,0 16-1862,-2 9 1823,-4 2 1048,-6 9-1121,0-21-146,0 3-812,4-10-3692,-3-4 4650,1-2 0,1-4 0,3-5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8:16.72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432 272 12858,'-3'-92'9573,"-12"9"-15172,-18 48 5599,-2 6 1409,5 14-1415,2 6-1420,-18 2 1415,13 6-106,-53 37-1395,45-1 1503,5 20 1,6 8 1559,14 16-1487,33-14 1,8-4-60,6-11 51,40-4-56,-33-42 0,-2-3-22,43-34-9,-44-26 0,-3-8 31,6 24 0,-3 0 3,-11-26 0,-9 8 154,-10 33-101,-5 21-112,0 5 45,0 16-1506,0 4 1559,8 27 0,5 7 1491,7 15-2376,11-6 0,7-5-5772,17-18 6615,6-17 0,-30-24 0,-21-3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8:17.28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1 256 13037,'71'6'9730,"-11"-7"-9618,-21-72-62,-15 25 62,10-31 39,-21 50-16,-9 15 100,2 5-235,-4 3-56,0 4 56,-2 8 341,4 36-189,-2 9-119,4 15-8,-2-4 1,1-1-21,1-10-33,4 40-106,-6-74-191,-1-14-1205,1 0-620,-2-3-7681,2-32 8892,-3 7 0,1-12 1,-1 20-1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8:18.00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24 62 6820,'-13'-18'6688,"3"4"-3758,10 14-1680,0 0 1178,13-18-1667,10 10 1100,63 4-1855,-50 14-1,33 21 46,-69-2 924,-13 26-975,-7 3 5,-9 22 135,9-28-56,9-12 179,11-21 29,29-3-264,-2-4-478,30-2-889,-4-7 1,2-4-4554,23-11 2993,-23 9 0,-3-2 2088,-3-13 0,-32 11 1,-7 2-1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8:18.34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0 14773,'5'73'3273,"0"0"0,-1-14 0,-1-4-8933,2 15 5520,-2 10-795,2-25 1319,1 9-8831,6-38 8661,-4-18 1,0-4 0,-6-4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8:18.75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1 149 14499,'82'-14'9830,"-9"1"-9544,-28 8-5941,16-6 5655,-16 2 994,21-6-1475,-31 7-275,4-3-9075,15-13 9649,-27 11 0,15-9 0,-36 18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8:19.37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459 0 13749,'-83'10'1975,"1"0"1,0 0 0,-28-4-1,29 12-7556,64 31 5648,14-14 1549,4 16-1436,58 4 679,-23-17-859,14-17 0,2-10-5,-2-20 5,12-6 3397,-20-12-2622,-6-20 1,-1 3-865,-6 28-186,38 35-257,-54 32-350,1 8 0,6-6-7193,10-31 8075,10-2 0,-15-13 0,-5-7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8:19.89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94 13732,'27'-41'9830,"-2"6"-9545,-9 29-100,-1 1 62,0 1-124,-3 2-118,0 2 51,-1 14-3397,-7 9 3386,0 9 27,-27 32-66,-1 3-1313,-3-7 1312,9-6 6,18-29-78,10-2 81,1 1-608,20-8-2935,19-12 3529,23-51 0,-25 32 0,-4-36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8:20.47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 86 21758,'9'-42'1793,"-2"9"-1508,5 25-50,-5 5 141,15 10-298,-1 36-22,1-1 95,-20 46 68,-30-15-135,4-11-3292,-15 1 3242,28-42 0,-2 6 173,11-13-61,10-6-73,4 4 22,27-10-95,-5 0-488,38-9 74,-36 0-197,14-5 611,-16-21 0,-21 22 0,9-15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8:21.49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9 166 13670,'-5'-18'6268,"1"4"-5579,4 14 705,0 0-10,51-26-662,-12 16-537,33-17-50,-27 23-46,3 3-83,-9-1-12,43-6-459,-43 1-4890,13-9 4507,-40 2 0,-8 3 0,-4 3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8:22.53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0 107 12029,'56'-27'4915,"0"0"0,13-8-4315,9 18-74,-28 23-453,-25 6-23,11 27-50,-32-3-3386,-12 38 3380,-3-25-1123,-16 12 1,-5 4 1243,8-20 0,0-1-31,-8 13 0,3-1 408,0 16 12,39-38-28,32-7-408,8-16-68,6-6-1691,-6-8 1293,-22-1-3035,25-17 3433,-10-18 0,-9 15 0,-9-7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5:39.90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12 137 11267,'-6'-16'4246,"1"3"-3691,5 13 27,6-20 840,22-1-951,-6-8-4095,15 7 4251,-17 13 703,0 2-428,67 26-801,-34 7-76,-5-7 0,-3 3-25,-4 15-1243,16 12-763,-21-27 2006,31 9 0,-48-28 0,2-7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8:23.26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321 64 15339,'-83'-20'2896,"0"-1"0,6 2 0,20 16-2896,46 40-51,4 5 85,4 15-4286,3-13 4252,10 9 45,49 0 848,-25-31-848,50 12-1241,-42-67 0,-3-10 1196,11 3-733,-7-23 0,-8-2 778,-21 25 1393,1-12-1477,-14 60 45,-1 8 10,1 55-4,12-6-186,5 9-481,6-28 655,37-24 0,-41-15 0,26-1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8:23.70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1 148 14745,'28'-43'4741,"0"0"1,19-18-4731,-43 89 29,3 22-24,2 7 24,5 22-85,3-23-1232,6-15-85,-6-31-3936,5-37 4450,-8-11 0,-4 4 0,-3 8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8:24.42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439 173 12584,'-44'-43'2712,"-1"0"1,5 3 0,4 9-2405,8 24-135,2 1-21,-13 3 21,-11 14-4139,-1 17 4101,7 6 825,16 15-842,21 15 0,7 2-68,5-8-1153,-1 8 0,7-10 1153,15-37 51,34-3-68,12-18-78,-15-27 1,-1-8 77,10-3 132,-30-6 1,-11 1 97,-17 24 79,-3 20-236,-3 39 1753,1 10-1840,8 2 1,4 1-2547,13 11 1441,20 19-1031,-5-48-891,-6-18 2475,6-26 1,-25 8 0,3-10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8:24.94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62 23651,'-1'-28'616,"18"2"-610,0 23 0,14-1-5667,-5 4 5661,-9 0 0,3 5-389,-14 0 423,-2 8-598,-25 56 570,7-32 151,-12 33 0,1 1-118,8-28 319,34 51 1378,24-84-3338,52-29-498,-48-3-795,0-27-577,-34 24 3472,1-6 0,-5 13 0,-1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8:25.82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321 94 11704,'0'-15'8206,"-5"-23"-7652,1 28-218,-6-18-185,1 26 449,-62 44-3645,19 16 3210,-3 6 1,4 8-141,24-13 0,10 3-3,2 17 1,10-3-2291,22 3 2089,25-9-68,6-54 28,7-7 1675,42-25-1556,-39 0-40,24-15 543,-45-3 3391,-17 14-3917,-1-1 123,-17 21 106,1 21-134,42 32-207,8-10 342,3-16 0,5-9-57,34-23-5,-5-12-6,-34-20-3134,-21-8 3319,-17 9-328,-3-22 221,-26 24-5,-25-19-168,-41 22-56,11 6-28,-15 13-145,42 13-567,-12 15-2038,6 22 4317,9-3-1427,24 38 0,12-52 0,12 16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8:26.31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244 126 21825,'-43'-35'317,"0"1"0,-29-18-5933,54 48 5622,4 4 1436,-3 13-1403,8 21 882,0 6-865,12 18-11,20 13-28,8 5-11,5-1 10,1 18-16,-23-51 0,-1 17 0,-13-28 0,-7-12-2688,-11 2 1691,-3-15-4335,-21-6 5332,5-23 0,7 14 0,9-13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8:27.54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33 18 11693,'-7'-4'5136,"2"0"-3993,5 4 2083,0 0-2105,-9-4-735,7 3-117,-7-3-101,9 7 325,15 17-356,44 47 0,11 12-137,-35-37 0,2 0-1168,19 24 0,9 9 0,-12-11 1017,-1 6-810,-22-25 0,-2-2 821,1 11-12,-10-6 1,-5 12-1637,-8-6 1777,-2-4 1771,-22-2-1659,-1-33-621,-11 5 559,-9-32 118,3-16 123,-15-28-146,18 13 2325,6-12-2128,73-17-287,-11 27-35,13 0 1,14-9-1,-6 8-70,19-13 61,-7 6 0,-4-3 5,-12-13 1,-20 22-62,4-32-7141,-26 51 2850,-1-8 4347,-9 35 0,0 2 0,0 1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8:30.58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237 38 11861,'0'-14'4078,"0"2"-2353,0 7-975,-2 4-44,-1-4-67,-3 5 223,-5 0-4119,-1 0 3396,-54 41-122,16 45-11,17-27-1,4 2 12,11-1 0,11 0 33,16 0 1,6-6-175,9 3 364,9-17 1,9-7-123,41-19-107,-3-10-11,-2-32 73,-21-43-2099,-20 15 2184,2-6-205,-27 36-26,9 41 2222,-3-1-2273,37 3 0,8-2 119,-6-3 5,19-12 0,-1-8 50,-19-18 864,8-41-550,-39 24 347,-61-35-644,-9 56-39,-27-11-1270,2 31 301,19 9-859,10 2-2104,16 17 1165,33-4 2739,20 16 0,-11-22 0,8 2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8:31.03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149 0 14997,'-83'18'7058,"18"0"-6464,70 25-493,8-13-34,29 34-61,6-17-1,14 23-55,-23-3 16,-14-17 157,-31-2 387,-29-23-2538,-18-2-728,12-11 2756,6-24 0,35 7 0,0-10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8:32.02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67 6 10158,'-11'-2'4907,"2"1"-3109,-6 0-829,9 1 745,-12-2 229,14 2-1417,0 2 158,44 59-678,-8-23 16,10 16 1,6 5-15,-13-19 1,1 0 5,14 18 0,-2 1-40,-16-20 1,-1 0-112,13 30 0,-8-4 126,-16-27-3387,12 34 3398,-33-68 78,-33-3-1948,-9-1 2088,-8-4-78,-2-11-34,34 0 242,-13-30-276,21 20-21,-2-35 2084,21 22-2146,11-14 16,15 9-5,1 9-712,1 2 712,-5 6-809,12-14 826,17-37-17,-15 23-112,8-26 1459,-25 47-2109,-6 7 762,51 8 0,-55 14 0,37 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5:40.28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88 0 10926,'-22'92'3095,"1"-1"1,1-13-1,6-13-8705,9-30 5610,4-17 1303,-2-4-3488,3-3 1583,-1-6 602,3-3 0,-1-2 0,1-1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8:32.52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 96 13967,'-3'0'5641,"0"0"-1934,3 0-2682,34-21-857,-12 12-45,44-19-145,-5 14-219,-12 4-229,1-1-337,-32 9-459,-5 1-4536,-3 1 5802,-5 5 0,-2-3 0,-3 3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8:32.88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44 12360,'84'4'9830,"-17"0"-7506,-26-17-2324,-14 6-67,2 2-2348,20-4-3017,-11 3 4584,8-1 0,-26 4 0,-11 1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8:46.28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27 78 4955,'-15'-13'6430,"4"-1"-3773,11 11-1593,0-3 524,0 2-624,0 0 223,0 1-408,0 0-146,0 1 1737,8-9-1508,9 6-823,-3-4-22,14 14-17,-21 5 39,5 34 0,-15 1-27,-8 24-3399,-1-24 3398,-9 8-1777,14-31 1901,-2 3 833,9-21 747,6-1-1637,6-3-224,58 2-72,-34-2-168,36 0 1614,-50 0-2012,-2 0 784,32-9 0,-33 6 0,21-6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8:51.65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169 10 10668,'0'-5'4458,"0"1"-3337,0 4 1242,-18 4-1701,4 6-130,-15 9 229,1 30-386,7 0-36,7 15 1,1 19 0,3-6-188,3-3 0,2 1-1205,0 2 1,1 7 0,4-10 1172,5-12 1,8-7-1118,13-3 0,6-5 1030,22 22-626,7-24 0,18 2 0,-11-9-6,16 2-254,-21-15 0,9 1 0,-16-10-1125,-21-16 1978,8-23 0,-30 17 0,-3-18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8:52.93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7 7794,'6'-2'9679,"-1"1"-8329,-5 1 370,0 0-768,2-2-61,-1 1-538,5 1-96,4 8 197,16 25-353,1 3-17,13 21-6,-8 9 0,8 25 1,-1 4-1,-8-15 25,-6-9 1,-4 2-40,5 17 1,5 20-1,-6-3 1,-14-26-3373,-27-3 3459,-13-11 0,0-6-117,10-22 0,-7 18-544,22-48-9321,30-58 9191,-10 24 0,12-29 1,-19 41-1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8:53.65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390 18 14191,'0'-10'5691,"0"3"-4823,0 7-174,0 0 41,-12 0 348,-16 79 1,-2 29-989,-6-25-69,14-15 0,-1 14 0,1 2 131,-2 2 0,0 2 0,2-8-99,3-4 1,0 0-284,-6 19 1,-1 11 0,4-19 224,3 2 56,5-13 33,13-63-89,-1-4-2699,2-23-326,2-6 3025,1-26 0,-1 23 0,0-4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8:36.43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0 117 11396,'5'-11'4739,"-1"2"-3748,-4 6-257,0 2 1837,0-1-2146,0 7-173,0 5-73,1 8 152,28 66-3684,-1-10 3356,-8-21 0,1 0 2,9 19-299,-2 17 300,-13-46 212,5 27 1676,-19-62-1648,1-8-72,-2-12 117,-8-28-179,1 5 423,-9-34-440,8-25-95,1 27-2268,14-32 2268,1 63-504,49-44 302,-25 46-599,15-3 0,2 4-101,-15 20-1395,25-7 2297,-14 23 0,-27-3 0,14 5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8:37.55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79 19356,'18'-28'1013,"10"1"-643,-4 21 22,6-3-51,-10 5-4172,11 1 3904,-16 2 286,9 58-1628,-21-8 1302,-1 33-18,-17-20 0,-2-5 113,5-14 432,-20 45-364,37-79 2034,18-3-2202,5-6-227,22-11 0,5-3-2949,-5 6-3182,43-17 6330,-67 22 0,-12 3 0,-7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8:37.86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50 14678,'76'-3'9679,"0"-3"-9640,-48 3-1052,28-9-1883,-23 7-247,11-5 2080,-10 5 0,-21 2 1,2 0-1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8:38.78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483 192 20431,'-30'-85'1069,"1"15"-845,-5 53-123,5 7-56,-14 2 16,-12 7-27,11 2-40,-30 17-5,34 0 25,3 17 0,4 6-8,8 0 33,16 35 0,19 1-151,50-32 81,-29 6 1,5-8 30,57-49 100,-25-39-32,-5-10-3271,-12-11 3410,-21 1 532,-14 18-246,-3 9-420,-6 13-84,-6 28 11,15 41-2443,6 7 2140,7 15-274,0-17 2047,-7-20-2483,-2-6-2458,3-2 3471,28 1 0,-31-11 0,18 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5:41.13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56 19927,'19'-17'912,"-3"4"-828,1 5-5,-2 2-4319,11 0 4245,-5 3 855,20 1-1034,-16 14 510,0 10-6,-22 17-212,-12-4 151,-33 25 3134,17-29-3403,-11 7-3431,27-26 3347,9-10-23,4 5 180,10-2-17,2 3-17,16 5-27,-10-5 21,4 6 3359,-8-4-3330,21 48-3050,-20-20 3391,12 29-1030,-28-35 1014,-3-9-57,-7 0 348,-21 12-482,-13-11-196,1 0-868,-11-19-124,33-11-3198,-20-12 561,18 2 3629,-11-12 0,17 17 0,0-1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8:39.22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0 110 14869,'43'-40'4226,"1"1"0,-23 44-4192,68-41-29,-87 85-5,4 0 0,-3-19-78,5 5-902,2-5-5210,6 1 4493,0-12 1697,6-8 0,-14-8 0,3-2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8:59.62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 38 7929,'-8'-1'2493,"2"0"-1435,6 1 8772,0 0-5859,3-2-3921,9 1-50,10-2 34,31-3-40,-9 3-78,19-3 12,-21 3-124,8-1-45,-9 1-3213,-2 0 3449,-17 2-3227,-11 1 2672,-8 0-286,-2 0-369,-1 4-818,0 0-4565,-2 1 6598,0-1 0,-1-4 0,2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9:00.96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23 7559,'0'-11'5221,"0"2"-3676,0 9 5417,0 0-6267,1-1-101,0 0 789,0 0-1002,0 15-319,3 0 5,4 16-3414,1-4 3403,1 5 330,2 28-257,-4-10-129,1 9 6,-6-23-146,4-12-303,-4-12-234,5 2-275,-4-13-37,4-10-2943,-3-2 3932,5-8 0,-7 9 0,1 3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8:46.87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 62 5580,'-2'16'8128,"1"-3"-4186,1-13 253,0 0-3556,-11-5 746,13 0-1133,-4-5-56,20 1-11,18-2-2381,8-1 2196,0 1-367,27-2-5832,-25 7 2608,1-1 3591,-22 6 0,-24 1 0,1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8:47.64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441 281 11299,'-1'-9'6783,"0"1"-4600,1 8-828,-3-56-5001,1 34 4329,-15-63 255,-29 48-944,-5 1-33,-11 13 99,20 19-172,-37 30 101,39-7 8,-5 19 0,7 9 48,28 20-101,7 10 3325,26-22-3665,26-32 1,5-7 255,-1 1 81,0-1 1,2-9-3413,6-36 3611,-27 7 118,13-27 359,-31 4 111,-8 2-605,-1 10 6,-6 12-129,-1 19 3324,0 2-3324,2 21 12,11 15-242,3 8-263,8 6-247,2-17-5228,12 6 4069,-7-13-801,10 3 2700,-5-15 0,-17-6 0,2-3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8:48.17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0 140 14639,'35'-74'9046,"-10"14"-13681,-9 56 4724,-5 3-887,0 1 804,0 0 5,-1 3-5,-2 2-1,-3 6 191,-7 39 832,-8-9-1017,-7 31-6,2-33 35,4 5-147,23 7-1050,13-20-390,21 6-2470,1-35 1167,-9-8 2850,-6-10 0,-20 6 0,-2-4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8:48.85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 33 20554,'-3'-16'2000,"0"4"-1687,3 10-128,0 1-56,13 0 61,25 1 74,4 4-197,7 1 67,-13 9-78,-20-3-39,2 31-6,-16-6 62,-35 49-67,8-33 167,-22 19-5,36-45-78,23-3-90,8-17-846,33 1-5111,-10-5-2601,16 4 8558,-24-3 0,-13 1 0,-15-3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9:02.21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30 10254,'0'-13'5713,"0"3"-4744,0 10-213,0 0 324,0-3 506,0 2-836,0-1 1754,0 35-2078,0 0-314,3 21-3336,3 4 3621,4 2-279,-2-10 201,3 12-2531,-6-40 2245,1 1-33,-3-16-2206,4-6-3334,0-2 2818,3-6 2722,-2-3 0,-6 1 0,0 2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9:03.32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107 4 21136,'-23'-3'2107,"-3"19"-7505,13 9 5807,-6 39 1045,9-15-1303,-1 50-151,8-37 221,2 33 0,2 5-153,4-5-96,2 0 0,2-6 803,4-36-1290,16 3-2487,-14-42 2173,5 1-3703,-8-15 4670,-4-18 0,-2 11 0,-2-9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9:04.29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 91 9162,'-2'-3'5701,"1"0"-906,1 3-3966,5-24 274,11 10-458,24-18-601,9 23 40,2 4-3190,4 5 3336,-25 5 38,7 0 320,-10 48-576,-14-22-2281,1 36 2269,-14-29-1399,-17 35 1483,5-27 1472,-16 25-1438,-15 7 363,24-28-94,1 15 1735,32-43-2156,33-20-201,-13-1-51,12-1-240,-14 0-9305,49-10 9070,-41 5 1,27-6 0,-56 8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7:17.12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33 11150,'4'-12'4957,"-2"1"-3904,-1 9 924,0-2-1198,0 2 923,-1 1-1439,0 5 399,17 46-4847,-5-8 4134,12 41 1,3 14 168,-11-26 1,0 1-246,6 21 1,1-1-602,-6-22 0,-2-10-6,-1-11-1394,5-14-7,-15-55 1598,-6-26 1,1 15 0,-4-10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9:05.04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490 143 12886,'-32'-65'8749,"-9"8"-8660,13 47-27,-11 1-5661,-12 8 5762,-22 20 1246,-3 10-1213,7 12-1281,19 21 1281,29 33-302,11-29 106,20 21 0,16-60-101,30-4-11,-10-12 236,18-4-426,-2-23 2310,-18-2-2535,25-52 460,-42 28 381,-9-14 1,2 19-228,3 80 1,2 7-190,2-52 60,0 63 0,-2 5 3260,-5-55-13049,25 1 8976,-20-7 1,13 0-1,-30-5 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9:05.47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1 271 10970,'48'-63'4915,"0"0"0,-21 24-4543,23-25 1,-8 22 187,-42 91-3383,1-17 2845,-1 23 0,0 2 341,3-13-10194,1 36 9033,-2-61 0,2-5 1,-4-14-1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9:06.21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442 217 11900,'-4'-92'4548,"-39"38"0,-12 13-10023,-5 29 5547,-1-1 1,0 9-937,1 33 948,27 2 1184,-9 29-1109,30-10 1,6 2-109,1 11-51,31 30-28,8-78-132,20-21 0,3-9 20,-6-9 1237,4-10 1,-6-4-1098,-21-2 3471,-2-9-3163,-15 21-33,-6 11-180,-2 4-16,-3 9 100,0 6 185,0 17-213,0-1-22,0 17 78,10 29-644,7-15-240,4 18 677,33 5 0,-37-48 0,20 21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9:06.79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0 143 8231,'18'-63'9830,"6"8"-5455,-10 46-4089,6 1 229,-6 3-386,-4 4-56,2 0-68,6 69-5,-13-41 6,2 56-6,-19-59 5,-26 32 12,13-18 106,-8 28-67,31-30-50,20-10-3532,13-12 3178,0-11-4284,23-3-2109,-29-14 6741,12 4 0,-29-6 0,-6 10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59:07.44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126 27 14730,'0'-15'1786,"0"4"1011,0 12-2422,1 14-2393,17 38 2119,0 7-43,8 18 1,-1 13 240,-16-18 1,-4 3 0,0-2-300,5 14 0,-5 1 530,-11-13 0,-5 2 0,-6-13-26,-34 19-140,12-18 0,0-2-314,-2 5 3415,0 0-3465,39-63-1114,2-6-185,4-2 451,17-15 0,-12 11 0,12-10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00:11.50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 47 8248,'-1'-18'9830,"-7"20"-3674,23-33-5999,-15 31-68,0 0-156,0 10 263,3 43-123,2 22-40,0-15 1,0 3-2918,3 34 2889,-1-23 1,1-1 5,3 20-6,-4-34 1,1-2-6,2 9-5,-4-33-63,-4-13-592,0-15-4325,-10-25 1198,-3 0 2939,-7-23 0,7 22 0,4 5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00:12.36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3 160 18806,'-2'8'2375,"1"-1"-1030,1-7 452,0 1-1707,1-1 44,6 2-27,8-2 78,29 0-118,-3-3 17,19-4 0,3-1-34,-5 1-45,26-3 1,-1 1-6,-32 4-34,4 1 1,-2-1-3392,-15-4 3430,-4 0 12,-8 1-11,-18 4-253,7-2-341,-3-4-84,1 0-5405,2-11 1271,-10 9 4806,3-7 0,-6 12 0,0 2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00:13.68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472 117 7957,'-8'2'4991,"1"-1"-3356,7-1 7859,0 0-9348,-1 1-23,-3-4-39,-2-2-17,-3-6-73,-7-7 6,-8 0 101,-12-5-3398,2 8 3297,-1 2 45,-8 6-101,9 4-241,-6-1 297,7 4-11,13 0 6,-4 5-130,-12 34 135,19-14 1564,-5 24 0,4 5-1581,14-13 34,24 45-17,3-64 455,44-3-427,-39-16-269,44-12 157,-46-3-67,32-21 123,-38 7 50,14-38 12,-23 35-34,10-36-12,-17 45 12,6-14-5,-7 23-6,0 2-141,-2 7 113,0 2-6,2 0 40,8 13 10,1-1 7,11 21-652,-7-10 646,5 6 61,-6-10-33,7 5-85,2-4-167,4-1 100,-7-8-89,-6-6 432,-7-4-2695,3-1-141,-5 0-654,7-4-1535,-6-5 4800,2-3 0,-4 3 0,-3 2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00:14.80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20 291 9940,'-10'-16'8603,"1"34"-8171,9 1-51,1 29-124,2-18-4133,6 20 3999,-3-11 871,8 27-417,2-12-2420,-2-12 2302,1-9 371,-6-27 301,-3-4 1272,-2-1-2342,-1-6-55,-3-3-6,0-15 5,-1 2 3393,-6-20-3594,-8-32 123,5 21-5,-2-23 5,11 45 62,1 1-45,0-2 22,0 10-16,0-3-29,1 13-245,30-6 290,16 9 40,9-2-258,18 10 0,0 2 196,-16-1 39,13 1 0,-5-3 23,-34-4-40,31-25-100,-35 5 134,16-26 56,-33 27-51,-5-4 146,-6 14 141,-22 0-292,9 5-6,-33 2-22,25 8 22,-21 20 6,25-6 185,-9 30-62,18-17 213,1 33-72,10-4-74,9 10-72,18-3-34,2-25 16,16 1-38,-24-27-3454,9 2 3246,-20-15-2055,20-3-7012,-3-34 9213,-4 15 0,-8-16 0,-16 29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00:15.89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433 32 12662,'-54'-15'2882,"0"1"1,-24 12 0,6 8-2732,18 11-123,4 8 0,8 4-28,27 2-4162,1 43 4229,15-34-61,10 25-1404,18-26 1499,0-10-101,13 2-78,-7-17-365,45-4 438,-36-8 2111,30-8-2800,-37-33 336,-19-12 0,-4-3-634,13-15 692,-17 15 1,-4 8 58,-6 26 174,0 8 1221,-3 2 2965,2 7-2871,-1 1-822,2 2 2856,0 0-3287,1 3-1,1 2 6,1 7 17,5 27-3347,5 13 3335,-1 5 6,2-3-2240,-2-12 2274,-3-11-11,4 6 72,3 2-50,-4-15 106,5 7 29,-11-21-28,-2-6 2380,-4-3-2482,0-1-985,0-4 924,-6-39 0,4 28 0,-4-27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7:17.74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0 303 10562,'23'-94'9830,"4"6"-8867,-10 65-958,6-5-5,-4 12-5,6 2-3427,19-3 3376,25 4-2318,-4 3 2581,7 42-1181,-45-5 1019,-8 34-1154,-19 29 1115,-6-28 5,-9 14 0,-4 0 1171,-6-5-1182,3-18 0,1 0 1758,2 13-1881,9-16 1663,2-5-1216,21-19 3999,69-21-4267,-13-9-269,-1-4 0,2-3-611,7-12-1444,11-8-583,-37 6 146,-9-4 2705,-15-12 0,-17 22 0,0-7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00:19.29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9 105 7884,'0'3'2554,"0"0"-1882,-1 7 17,-1-7 6,0 7-6,0-9-79,1-1 550,0 2 145,1-1 341,0 2-1472,0 0 453,62 1-576,18-2-46,1-1 1,5-2-1700,-15-1 1,8-1 1765,-1-1 0,17 0 0,5-1 0,-2 1 0,-15 0-48,-10 0 0,-10 1 0,10-1-14,6 0 0,12-1 0,3 0 0,-3 0 1,-12 0-2,-6 1 0,-9 0 1,0-1-52,28-3 0,1 0-7,-22 1 1,3 0-1,-6 0 32,5-1 1,-7 0 21,20-3 376,-39 3-263,-37 5-79,-7 2-106,-3 1-1918,0 0 0,0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00:21.47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353 68 9139,'13'-7'3770,"-3"2"-2802,-10 5 1290,0 0-881,0-3-934,0 3 358,-3-7-285,-6 1-292,-8-4-174,-2 1-3212,-27-2 3212,18 7-44,-19-1 66,-3 6-72,18 5 17,-32 13-45,41-4-33,-8 25 3447,25-25-3319,69 54-78,-9-36 8,-6-3 0,0-2-8,12 3-37,-19 7 1,-4 3 41,0 1 6,-4 0 0,-6-1 28,-20-11 818,-4 32-566,-6-26 885,-38 36-1008,17-56-22,-30 9-85,28-25-2923,-39-26 1281,38 17-3437,-24-25 5029,69 20 0,-13 4 0,14 1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00:22.01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426 0 12819,'-75'32'1818,"1"0"0,-1 0 0,7-1 0,2 0 0,22 2-7417,25 22 5725,14-2 1,6-1-93,6-6-126,11 7 1,9-4 175,34-14-1535,17 2 650,-13-22-3234,-6-14 2243,-25-5-66,11-9-3037,-16-4 4767,-1-6 0,-12 11 0,-6 3 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00:22.62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1 492 23013,'16'-57'67,"1"-1"0,6-8-885,-6 6 1,0 4 812,0 16 468,4 6-513,12 0 307,6-1-257,8 5 28,11 13-23,-11 12-10,0 8 852,-6 41-841,-17 5 5,10 32-3392,-13-23 3387,-3-3 11,-1-3-6,5 5-6,-4-13-290,8-4-2079,-11-32-207,-1-8 3419,-21-32 0,4 18 0,-12-17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00:23.03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1 131 8069,'77'-14'3276,"0"0"1,3-2 0,-12 0-2538,-22 3-2055,3-5-2257,-27 8 3573,-6-3 0,-3 4 0,-8 2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00:23.54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0 20347,'4'13'694,"1"2"-470,16 31-218,-6-14 5,8 27-4240,1 12 4240,-10-23 362,3 7 1,1 0-721,-1-6 90,6 13-1496,-10-42 492,-8-15-3964,1-22 5225,-5-1 0,-1-5 0,0 11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00:24.16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 11267,'75'64'3276,"0"0"1,3-12 0,-31-5-392,-77-3-2846,17-8 56,5-4-16,11-5 201,32-7-4465,8-15 4224,12-2 821,3-15-1560,-6-9 370,-17 3-1172,-3-1 153,-29 14-6941,6-11 9138,-3 5 0,3-3 0,-7 9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00:25.44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75 14958,'0'6'2588,"0"-1"-1658,0-3 39,0 0 605,0-1-235,10 0-1177,13-9-22,37-11-95,-13 2-39,17-5 61,33 9-3465,-50 7 3393,41-1-57,-70 13 56,7 31 102,-13 30-85,4-11 162,-29 25-111,3-57 44,-36 51-100,26-43 5,-19 37 107,29-26-68,2-11 29,15 3 3688,27-15-3521,10-4-3531,10 1 3352,1-10-2296,-17-6 2229,-5-1 5,-9 0 51,5 0-56,-13 0-392,24-7 179,-28 4 57,6-3-399,-10-3-1607,-4 3 1594,3-20 1,-5 18 0,-1-9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00:26.40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61 70 4162,'-5'-17'6307,"1"3"-4957,4 14 2623,0 0-2113,-10-6-569,7 5-457,-9-4-660,12 5 44,-8 18 124,3 20-53,0 27 1,1 5-245,0 9 561,4 2 0,1-8-321,1-42 6,1 11 723,-2-39-880,-1-10-33,0-5 0,2-47-101,-1 18-20,4-21 1,1-1 19,0 12-12,7-9 1,2 3 6,-3 24-90,34-26 44,-27 50 18,19-4-3432,-12 14 3454,-2 7-2263,21 20 2274,-16 3 0,23 34-3,-20-1 0,-2 2-1514,12 9 1494,-16-14 1,-5-9 1287,-14-34-6256,-4-8-1467,-8-13 6458,-3-2 0,0-5 0,0 2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00:26.73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0 105 11670,'100'-4'3276,"0"0"1,-14 1 0,-15-2-6451,-29-4 1214,-10-2 104,-6-1-1062,-2-2 3048,-7-7 0,-11 11 0,-1-1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7:18.12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0 13189,'17'75'3244,"1"0"1,0 4 0,-3-5-9006,-2 1 5509,1-1-17,1-14-266,18 3-1246,-18-34 1428,12-14 1,-23-20 0,-4-22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02:30.02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36 7453,'4'-14'2778,"0"1"6694,-1 5-9265,-2 20 84,1 39-218,5 8-23,2-4 1,2 12-14,5 20 0,3 11 1,-2-8-36,-1-11 1,-1 3 2,-2 4 1,2 15 0,-2-1 0,-3-18-1697,-4-19 1,-2-5 1709,2 26 1,-2-2-20,-2-28 0,1-7-2515,7 12 1496,-5-9-196,4-24-4431,-9-31 5646,0-3 0,0 2 0,0-1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02:30.39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0 180 10954,'84'-3'1966,"-1"0"0,1 0 0,0 0 0,-1 0 0,-18 0-6406,-12-2 4149,13-2-152,-28 2-4606,26-33 5049,-38 0 0,19-4 0,-44 15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02:31.03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30 41 9296,'-16'3'6777,"3"0"-4682,13-3-1126,0 0 330,0 4-901,7-3 106,20 2-353,2-3-11,15 0 56,10-2-140,-7 0 0,42-4-966,-30 2 916,20-2 27,-5-1-27,-3 1-6,-14 0-56,-17 3-554,-33 2-90,-4 1-1737,-1 0-70,3-1-389,0-1 2896,3-2 0,-4 2 0,-1-1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02:33.83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422 497 8063,'0'-3'5943,"0"1"-5176,0 2-212,-1-6-90,-2 4-6,-2-6-61,-2 3 1327,-25-23-1451,12 14 477,-50-32-538,31 29-95,-15-8-29,25 17-38,9 5-51,2 2 11,-7 1-11,6 0-50,-13 17 16,14 9-3352,-1 24 3386,11-4 0,6 18-124,16-14-2508,30 3 2598,-6-23-5,34-19-225,-7-79 359,-12-4 1059,-23 0 1,-6-6-1069,-13 16 1,-5 3 20,2-37 178,-7-1-246,-1 70-5,-1-15 465,0 40-617,0 2 118,0 3 0,-1 7-2168,0 40 2208,5 9-1552,11 35 1507,-2-26 1522,9-5-1741,6 14-152,-10-36-380,10 24-1624,-10-40 1024,0-8 1356,11-1 0,-15-12 0,2-1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02:34.34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4 232 9968,'-4'-34'8804,"6"8"-8495,2-18-96,5 18-62,0 8 135,3-5-225,-2 7-27,3-2 0,1 4-96,-7 8 62,4 0 67,-6 25 17,3 25-78,-2-1 72,1 27-3470,-4-34 3403,-2 10-5,7 16-2616,5-16 1165,-1 4-6442,7-27 7320,-12-27 0,0 2 0,-4-3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07:22.18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60 35 9743,'-9'-1'5036,"1"-1"-4353,8 2-2877,0 0 2637,-38 73 2131,54-15-2350,-36 34-61,60-41 911,-12-34-603,24-6 143,-19-12-502,-3-38 0,-6-11-112,-13 7 1559,-13-21 0,-10 4-1868,-9 31-6938,-51-9 2329,46 32 4070,-17 2 0,37 4 0,3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07:22.47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1 175 14230,'59'-44'1841,"0"1"0,-8 4 0,-10 9-3292,-22 20-347,-7 4-7298,0 5 9096,-5-1 0,-1 2 0,-5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07:23.42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 3 9834,'-3'-1'5892,"0"-1"-7536,3 2 2036,-6 94 16,4-34-367,1 30 0,2 6 127,6 2-84,1-12 0,2-1-78,3 10-1,-5-36 1,2-2-853,11 31 298,-5-33-1848,11 8-347,-9-45 1709,-2-11 1035,-2-34 0,-9 14 0,-1-13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07:17.41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9 10102,'4'-8'4915,"16"81"0,4 39-7255,-6-58 0,0 1 1707,1 19 0,0 9 1,0-14 449,12 0 183,-33-81 0,1 8 0,-11-27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07:17.97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0 265 18082,'20'-56'719,"0"0"1,10-31-462,35 45 186,-11 19 140,-42 78 1,-13 40 0,3-16-574,21-19 2,-26 23 0,-11 20 0,4-35 71,7-55 308,3-3-129,0-4 454,26 0-599,13-5-3374,13 0 3256,1-4-18,0-11-246,-15 1-77,8-7-85,-20 9-5517,27-14-3888,-20 5 9786,15-7 1,-33 14-1,-9 8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2:05.84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0 20699,'0'22'891,"4"4"-622,3 2-101,6 8-11,20 56-151,-11-27-2115,-5-12 0,0 0 2114,0 8 866,7 21-871,-7-21 25,-3-10 1,0 3 30,11 35-2314,-4-15 2270,-2-16-40,-13-49 1011,-4-10-2383,-1-10 1400,-24-57 0,17 41 0,-18-36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7:18.76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0 316 9537,'77'-59'1966,"-1"0"0,1-1 0,-7 3 0,-1 2 0,-22 29 918,-28 36-2548,-2 25-3371,-7 39 3040,-2-9-36,-17 7 1,-6 0 64,0-11 41,-10 7 1,-1-2-25,5-22 61,-3 45 100,31-63 416,64 16-1275,-26-37 709,42-4-62,-53-8 804,9-11-949,-12 0-2138,8-14 1,-1-4 176,-6 2-1081,27-40-1092,-46 41 4279,-4-4 0,-5 17 0,-3 5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07:18.35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13457,'3'79'3389,"5"-7"0,3 1-9044,6 12 5585,-4-25 0,0-1-652,2 2 1043,-3-32-1614,-3-6-2524,2-11-155,-6-17 3405,0-11 0,-5 1 0,0 1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07:18.68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0 17323,'65'51'-1378,"-68"-100"30,30 111 1,-8 5 1347,-46-91 0,27 14 0,0 1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07:19.43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35 287 12920,'3'-12'3584,"0"3"-2727,-3 9 616,0 0-1007,5 43-97,0-16-61,6 39 84,4-1-263,-4-11-129,-42-49 162,18-56-5,-30-28-65,43 15 1,11 4-598,5 12 505,20-26-39,30 18 33,-20 23-8,0 7 0,4 4 9,15 10 128,22 19 39,-35 9 782,-38 40 0,-15 9-563,-17-6-118,-22 19 0,-8-4-263,1-33-1123,-5-9 0,1-12-2439,16-29 565,-13-2 2997,31-21 0,11 20 0,-2 1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07:20.54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93 164 8377,'0'-10'1854,"0"3"-1669,0 7-146,0 0-235,-18-3-1193,3 3 476,-11-3 1131,12 4 673,7 1 1209,3 1-1086,1 0 4072,0-2-3232,1 1-1098,1-2-95,1-4-118,0-1 124,0-8-460,0 4-33,5-17-140,24-1-34,6-4-11,51 4-23,-38 17 28,33 11 6,-59 7 51,9 9 78,-25 15 263,-11 54-3493,-8-26 3269,-9 23 117,-16-52-173,-4-17-117,-14 2-74,12-9-1091,-4 1-4051,27 2 2449,0-3 2772,27 2 0,-3-8 0,10-1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07:21.50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30 1 18280,'-13'0'1770,"3"0"-1311,7 0-101,1 1 68,1 3 1456,1 58-1680,2-25-43,1 15 1,1 2-14,4-3-29,4 18 124,3 16-3566,-6-33 3376,5 26-2241,-6-34 2195,-3-15 1,3 1 56,-3-16-281,-1-7-453,0-2-213,-1-5-980,-1-9 1865,-2-9 0,0 5 0,-2-2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07:25.42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51 39 8394,'-6'0'1496,"1"0"-584,5 0-116,-13 0 1114,7 0 1350,-9 0-2191,12 0 2773,1 0-3506,1-5-302,8 0-17,17-9-17,1 7 57,19-1 43,-10 9-32,-2 10 217,10 37-117,-24-9 19,3 26 1,-2 3-182,-7-17 44,5 5 1,4-7-163,3-34-1003,22-2-1960,-17-24 3075,-5-8 0,-16 5 0,-8 1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07:27.86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50 173 10164,'-18'0'8412,"-4"0"-7414,20 0-197,-6-4-247,8-2-168,0-5 6,75-41-392,-33 26 3,20-4 0,3 3-3,-9 15-56,1 7 0,-3 8 45,-13 20 229,-14 30 1,-12 8 241,-37 20-318,5-19 1,-3-4 160,-20-9 167,-23-9-464,21-21-230,-17 6-1278,29-24-5004,13-2 4731,2-1 1775,9 1 0,5-1 0,2 2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07:28.24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0 12981,'9'0'3921,"-1"65"0,-8 25-9447,0-6 5526,3 17 0,1-5-415,1-35 872,8-23-3873,1-30-1336,-4-14 4752,1-12 0,-8 4 0,-2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07:28.76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 15704,'34'85'1592,"-1"1"1,1 0 0,8-8 0,3-3 0,-10-22-1828,-12-25-23,40-14-6012,-15-18 5507,0-2 1075,2-7-2110,-4-1 596,-3-5-2332,1-5-1597,-7-2 5131,1-3 0,-20 13 0,-5 5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07:29.02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 14398,'32'92'988,"1"1"0,-16-48 0,16 49 0,0 0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7:19.13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0 12281,'19'12'9779,"0"6"-14817,-5 47 5240,-6-9 522,-3-2 0,-2 2-719,-1 12 29,-2 20-3975,6-11 1,2-4 3603,-5-18 0,11 61 0,-14-116 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07:29.45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1 221 11959,'9'-56'997,"0"0"0,12-21 1579,36 48-2503,-5 26 22,-19 11 1409,-4 3-1319,-9 24-118,-14 13-61,-1 5 560,14 16 1,12 18 0,0-19-3592,19-15-98,-1 44 1,-4-27 3122,-14-101 0,-26 12 0,-5 5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07:30.61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 79 17580,'-3'0'1832,"0"0"-606,3 0-952,0-1 118,9-6-190,11-4-163,4-1 6,9-2-3432,6 3 3393,-7 1 5,23 2-11,-14 5 0,1 2 6,-4 4-1333,-9 10 1327,-4 0 2805,9 32-2772,-21-25 1,6 21-29,-17-27 416,-1 31-118,-7-12-130,-4 18 2111,-6-20-1982,-4-6-3565,-2 1 3319,3-6-11,-8 12-39,12-11 5,-1 5 39,9-9-50,4-10 0,1-2-101,2-5-2890,0 0 3538,8-2-547,8-8 0,-4 6 0,2-6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0:17.57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 12629,'12'29'9830,"5"-5"-9181,-8 41-3482,7-13 0,3 0 2783,5 18 24,-6-16 1,-1 1-1192,6 22 1043,-10-25 686,12 26-1520,-11-33-2503,6 4 2346,-8-21 1165,-9-14 0,-1-11 0,-8-4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0:18.38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1 336 9509,'2'-96'9830,"4"14"-13295,7 61 3521,29-19 1313,-11 18-1369,34-18 837,-28 26-842,8-1-23,12 9 212,-17 26-21,15 30-1,-34 30-83,-8-5 25,-18-20 0,-3-2-104,0-3-1104,-5 0 1,0-1 1103,0-2 5,-6 12 12,5 4 510,8-9-331,6-3 263,23-17-325,0-27 2263,15 2-2296,8-5-28,25-3-45,-12 1 36,0-11 1,-3-3-26,-14-1 11,32-15-50,-55 14 0,-6 6 0,-6 2-2582,0 1 2190,-3 3-1368,3 0 555,-4 2 1136,0 0-3073,-2 0 3142,-7 0 0,4 0 0,-4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0:20.66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 1 11194,'-3'0'4487,"0"0"-3764,2 0 408,0 0-706,-1 0-72,1 0-2372,0 23 2585,1 20-2572,9 39 2090,0-2-22,9 8-37,0-16 0,0-1 3,5 18-387,-3-22 1,3 8 0,-4-13-23,-1-5-650,15 36 1776,-32-92-7583,-25-46 3471,0 3 3367,-6-7 0,1 2 0,3 7 0,-3-4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0:21.35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1 402 7486,'38'-71'1966,"1"-1"0,0 1 0,-3 3 0,1 2 0,-10 26-840,-14 34-1020,2 0 691,-4 5-786,2 1 23,-1 0 94,9 13 348,-8-2-252,12 31-89,-13-16 52,-3 41 1,-5 10-2405,-8-5 2262,1-3 0,-2-2 56,-10-17-134,-17 18 16,19-37 45,-11 25-28,23-51 828,29 6-553,9-10 3190,17 4-3364,16-9-218,-24-3 151,29-13-3324,-17-6 3161,-3 2-1793,16-11 797,-45 20-696,15-7-5936,-33 7 7238,-3 4 1,-1-1-1,-4 5 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0:21.89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26 4 7934,'-12'-2'6268,"3"1"-5069,9 1 1808,-1 0-1533,-1 0-1060,1 0 449,1 25-718,7 3-53,6 28 1,2 8-93,9 14-138,-7-17 0,4 10 0,-3-10-210,9 23-2312,-2-3 1,-1-6 1786,-7-26-163,5 13-2728,-14-55 3764,-4-32 0,0 14 0,-4-17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0:22.69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1 261 10265,'46'-63'3013,"-1"1"1,6 2-1,-2 14-8612,-10 33 5605,30 1-68,-31 7 1550,42 30-1096,-40 7-1728,12 16 1498,-35-3-1354,-13 8 1298,-3-12 1568,-11 29-1573,-7-18-40,-4-3-1331,-15-4 1516,12-24 353,-34 3 1205,7-15-1698,-7-2 12,16-6-79,24-1-34,9 0 2258,8 0-7668,1 0-740,-1 3 6145,-1-1 0,0 1 0,1-2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0:59.84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678 177 8108,'8'0'1586,"-2"0"-846,-6 0 6082,0 0-6466,-1-4-171,-2 0 42,-2-4-43,-2 0 448,-3-3-396,1 0-169,-1 2 73,0-1-2738,4 6 2631,-3-4 62,1 3-55,-5-1 21,-27-5-50,9 6-5,-19-5 11,22 7-28,0 2 11,12-1-45,-9 2 2693,-7 4-2636,4 1-1,-6 3-6,19-1 63,-15 9-3427,11-4 3359,-8 5 0,14-7 56,-10 16-2280,3 1 2230,-7 8 5,9-6 0,2 6 2291,6-13-2229,-15 46-2296,15-30 2256,-8 20-16,11-15 2431,4-5-2381,0-6-1411,2-1 1489,-1-4-100,2-7-1808,-1 16 1813,1-15 329,0 6-374,0-7 12,0 8 112,0 18 915,0-15-988,6 30-11,1-31 27,11 30 2489,-1-16-2483,6 9-785,-6-18 752,-1-6-232,-4-10 282,14 11 11,4 0-22,1-1 208,14 3-2430,-18-18 2144,7 5 170,-7-7-170,-6-4-401,31 9 401,-22-8-1349,32 5 1383,-36-11 878,53-2-912,-45-1 1602,53-5-1580,-26-13-39,-5-2-34,14-16 772,-40 15-727,12-17 0,-24 20 2957,6-10-2868,6-22-2118,-9 12 2041,10-18 28,-14 25 38,-2-2-72,-3 7-1,2-8 12,-4-1-2179,0 0 2207,-1-1 2290,-1-6-2195,-2 3-2274,-3-12 2241,0 9 38,-3-12-33,0-4-78,-3 11 2324,-10-33-2352,3 48 44,-20-53-16,18 56 3369,-15-31-3370,9 34-21,-11-11-35,7 13 34,-17-16-3408,16 21 3363,-7-7 34,10 12-252,-19-5 107,17 11-214,-33-11 90,25 14-359,-22-1 203,21 4-4005,-38 8-2667,32 14 7097,-17 0 0,32 0 0,15-12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2:02.34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275 189 8578,'-8'-5'2443,"2"2"-1374,3 3-642,1 0 2031,1 0-2072,-1 0-161,-4-7-282,0 0 176,-6-8 133,6 6-146,-2-1 297,0 4 2611,-12-5-2673,5 5-1649,-6-2 1314,13 8 89,-8 7-84,9 2 12,-8 11 44,14-3-17,2 1-55,8-9 55,5-3-16,2-5 1397,7-7-1431,-15-2-6,5-7 1,-11 1-40,-1-7-33,-10-7 78,0 7-34,-7-2-28,-6 14 57,9 4 5,-6 1 0,11 6 5,3 3 281,1 25-196,3-13-1,18 24-38,0-32-7,9 4 7,-6-13 55,-2-33-106,-10 17-17,4-29-16,-19 29 105,-35-7-60,16 15 44,-34-3-3437,33 17 3420,3 1 84,7 14 303,21 38-309,18-28-122,2 19-1,12-46 1,-14-8 66,6-22-10,-13 2-46,0-10-5,-19 10-5,-21 12 16,-5 3-6,-6 5 1,9 9 0,14 2 27,3 6 169,4 14-85,3-11 254,17 12-270,-3-23 3599,23-7-3628,-23-8-60,7-12-136,-21 7 52,-8 1-1,-5 8 39,0 3 23,3 3 5,7 0-3397,2 16 3403,2-9 297,44 23-129,-20-32-162,24 7-152,-40-38-44,-12 19-1760,-27-14 472,18 25-735,-13 0 1724,24 10 489,2 2 0,2 0 0,0-3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7:19.78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1 277 11060,'46'-53'1966,"0"0"0,0 1 0,11 3 0,4 4 0,-13 21-162,-8 32-1608,33 11-5487,-55 13 5392,-7-2 112,0 56 539,-13-25 0,-4 2-730,-1 0 0,-2 1 20,-5 10 0,-2-5 59,-5 2 722,1 21-1845,16-59 1398,4 19-57,10-47 196,16 3-308,-3-6 12,11 2-1,15-4-157,1 0 1,2 0 2207,18-1-2440,-11-2 0,-6-2-126,-24-1-179,5-6-5192,-20-10 5668,-10-2 0,2 2 0,-9 7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2:31.52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29 13105,'17'-11'3870,"-2"2"-2969,-15 9 2729,0 0-3002,0-3 408,1 1-689,-1-1 291,3 2-246,-3 1 0,1 0-218,14 49-118,-8-17-11,12 45 22,-9-27-3459,3 36 3398,-3-19 13,-3-10 1,2 5-309,0 13 1,0-4 30,4 17 96,-5-27 0,-1-13-337,-6-38-5,0-6-9259,0-35 9763,-9-20 0,5 7 0,-6 1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2:32.17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12 314 9940,'-6'-8'8962,"1"1"-8156,5-38-173,0 26 11,0-36 375,15 22-828,-5 12-23,27-19-682,-14 20 514,12-4-95,47 3-39,7 12 122,10-3-3301,-10 21 3212,-57 0 67,6 9-61,-16 6 845,-4 25-498,-13-8-56,-21 17-129,-24-22 3375,-2-6-3442,-4-2 45,-24 11-168,30-16-68,-16 9-145,42-22-829,10-5-1513,2-3 730,2 1 99,14-3 1849,18-2 0,-11 2 0,8-1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2:32.92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189 42 10437,'1'-13'5260,"1"2"-3093,-2 11-1256,0 0-250,0-7 688,-8 5-1265,2-6 11,-21 8-6,5 0 180,-18 9-179,16-3-85,1 8 28,13-5-28,3 2-5,-2 2 96,2 27-52,2-2-3424,1 21 3531,17-10-28,-2-12 0,13-7-10,-6-12 671,39 0-2957,-31-9 2257,27 0 0,-26-21 2055,-4-2-2346,2-3-2442,-5-2 996,-14 12-514,4-4-1491,-3 4 4506,1-2 0,-3 4 0,-1 1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2:33.40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30 79 2960,'-16'-6'7897,"3"1"-4126,13 5-2784,0 0 222,18-13-733,-3 7-1279,39-14 1072,-25 14-752,30-3 539,-32 7 913,17-2-1154,-1 1-101,-13 1-207,5 0-5388,-22 2 5881,-6 0 0,-1 0 0,-6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2:33.81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50 9234,'0'3'8766,"0"0"-6929,0-3-493,25 1-969,-11-1-89,21 2-113,-14-2-4,11 0-3510,6-3 3335,-1 0-415,-2-2 90,-9 0-346,-1 2-1894,10-3 459,-6 0 2112,11-6 0,-24 6 0,1-3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2:35.09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511 0 8875,'-18'0'5590,"4"0"-4452,14 0 1119,0 0-1356,-64 20-4905,34-10 4208,-37 10 1,-5 1-205,22-7 859,-42 12-1072,49-16 17,17-3-23,2 0-794,17 0 951,4-1 3644,5 8-3464,2 0 252,9 18-85,-4-4 612,7 55-606,-9-29 84,-1 6 0,-1 1-190,0 12 79,-2-8 1,1 20 0,-1 3 0,0-13-148,0-3 1,0 3 41,1 5 0,0 18 0,0 7 1,0-5-1,-1-16-81,1 15 1,-1-5-43,0-21 0,0 7 1,-1 0-1,0-8-1665,1 18 1,-2-10 1644,-1-20 1,0-3 5,0 8 1,0-7 42,0-6 170,-5 38-185,2-66-50,-2 11 73,1-21 56,1 8 3301,-2 1-3324,1 13-63,2-17 8,1 5 324,1-16-95,0-1 39,0-6 135,0-1-487,3 0 33,0 0 0,5 0 128,18 0-88,19 4-35,3 0-5,7 1-3459,-7 1 3325,-16-4-1720,3 2 1445,-20-4-772,0 1-85,-7-1-7350,0-1 8616,-7-7 0,1 5 0,-2-5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2:37.47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12 9878,'0'-3'5366,"0"1"-3809,0 2-1109,0-3-101,2 2 297,12-1-3722,1 2 3633,19 0-353,-9 4 61,31 31-201,-24-6-29,31 40-22,-21-20-1131,27 17 2944,-23-32-1824,19-36 0,-46-4 0,4-25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2:37.78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229 1 11754,'-30'42'4814,"0"0"1,-23 31-8495,7 0 3523,13-23-4820,8 16 1348,17-38 3629,4 19 0,12-44 0,1-3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2:38.22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0 15692,'4'85'5875,"25"-16"-6635,3-42 665,16-12-4212,-9-12 3882,-11-1 760,7-2-2066,-11 0 415,-7 0 1316,13 0 0,-21 0 0,6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2:39.12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26 1 17316,'-15'77'1754,"5"-11"-6899,18-42 5626,6-5 1354,10-3-1572,34-14 0,6-7-263,-8-4-45,19-10 1,-7-5 44,-45 4 909,9-10-1088,-31 29 118,-1 1 150,0 22 415,14 72-459,1-25-42,-5-15 0,3-4-2272,6-13 2163,-10-22-678,1 0-5461,1-11 2268,-1 1 3977,5-4 0,-8-1 0,-1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7:56.19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9 113 9834,'3'-5'4251,"0"1"-2543,-3 4 1530,0 0-3132,0 5-5,-1 8-51,-2 9-33,-2 35 62,2-9-74,0 23-10,10-17-29,20 22 17,21-7 50,0-28 1,6-7 330,26-9-241,-29-28 1,-5-17-1560,-18-31 1,-10-9 1670,8-32-118,-17 32 1,-6 0 229,-20-24-291,-9 23-73,-4 20 0,-6 5-207,-28 7-285,-2 8-2068,-5 39 533,31 7 604,-7 10 1440,25 22 0,15-38 0,3 14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2:39.50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156 0 14073,'-52'4'6531,"0"14"-11939,31 16 5526,2 3 1161,8 41-1178,14-42 112,18 35-129,35-44-1471,-14-6 771,13-10-353,-35-11-627,-2-5 1596,6-19 0,-14 13 0,4-13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2:40.29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41 14549,'35'-16'3081,"-7"4"-2594,3 5-67,-3 4 303,15 2-532,-7-1-18,9 2-3178,-11 0 3134,-12 2 341,4 17-280,-18 9-123,1 27-61,-12 8-2173,-13 9 2486,-9 1 2078,0-19-1843,1 30-464,21-50-79,48 32-5326,2-55 3467,19 1 1427,-27-19 421,-24-8 0,-7 6 0,-3-1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2:40.53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23 12466,'69'-4'516,"0"0"0,1 0 1,9-2-1,-14 1 0,-25 5 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2:40.97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199 20 8323,'-18'-8'5304,"4"2"-5142,14 6 2028,-39-5-1125,7 7 87,-17 0-681,18 19-96,22 21 192,3 2-103,36 14-464,33-54 0,7-8 0,-8 19 0,0-27 0,0-1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2:42.49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 18425,'79'8'563,"0"1"0,0-1 0,0 1 0,23 2 0,-3 0 0,-48-6-407,-50-5 500,-1 0-4689,0 12 4184,3 0 727,6 70 0,1 25-780,-6-41 0,0 2-804,3 10 0,0 6 1,-1-6 775,-5-6 0,-1-6-9,2-16 1,-1 4 137,0 12 1,0 8 0,0-4-139,1-2 1,0 1-47,0 0 0,0 5 0,1 0 75,4-5 0,1 1 0,0 4 58,0 2 0,1 6 1,-1 1-1,1-5-122,0 3 0,0-4 1,1 3 549,-2-1 1,1 8 0,0-7 0,-4-19-577,0 3-2145,2 36 2145,-6-78 174,0 3 2094,-1-25-2223,0 0-45,-4 2 33,-6 2 23,-19 7-56,1 2-5,-21 9-482,16-3-202,2-3-185,9-4 306,-13-7 1,22-2 0,-15-2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3:05.7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21 187 18061,'-12'-8'1345,"3"0"-1155,12 2-89,6-4-4033,38-21 4077,-12 9 7,27-14 242,28 4-394,-48 19 0,42-7 45,-67 31 34,-4 1 145,-6 41 2994,-14 33-3151,-9 3-273,-3 3 257,-6-38-51,7-18 67,-8 19-73,14-24-5,-4 8 11,16-31-2947,27-5 3026,-6-1 432,26-1-500,-14-1-1579,40-18-762,-34 10 750,20-14-1276,-48 12 2310,-7-3 0,-4 6 0,0-2 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3:06.1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23 129 11334,'-13'4'2980,"3"0"-2353,10-4 315,0 0-4662,39-29 3877,-2 6-470,18-15 443,-15 19-3092,-1 10-2404,-9 2 5366,10 0 0,-24 4 0,-4 2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3:06.7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1 178 10052,'48'-42'3822,"1"-1"1,19-16-9242,-39 33 5575,-25 23 1410,1-1-1426,-5 4 770,0 0-596,2 1 168,3 11 11,13 40-482,-8-17 67,6 28-44,-13-36 212,1 22-128,-2-11-56,1 7 3425,-2-7-3487,0-20 0,-1 3-1294,3-15 56,-1-6-610,2 2 1848,0-5 0,0 2 0,-2-1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3:04.1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2398 6 17703,'0'-3'1669,"0"0"-1064,-4 3-448,2 0-73,-4 0-45,3 0-5,0 0 5,-3 0 17,-33 11-45,14-4 17,-51 26-5,24-5-12,-1 3-3403,12-8 3397,9-2 1,-8 7 0,-4 2-6,6-3-6,-6 7 6,23-17 0,-14 12 17,-4 0-17,18-14 3403,-43 29-3397,34-26 5,-17 10-11,20-13 5,-40 19-3391,25-11 3386,-26 11 0,39-16-28,-8 3 34,11-2-1,-25 16 6,20-9-11,-1 0 0,8-7-2268,2-3 2268,3-3 2267,-17 9-2267,17-10 6,-9 4-1,-54 24-5,41-21 3,-18 8 0,1 1-3,21-11 0,-45 23-6,48-22-8,-11 9 0,-1 1 20,1 1-6,-19 14 11,17-11-4,2 0-7,5-5-6,-28 23 6,42-32-33,-29 22 27,33-25 6,-9 6 3398,10-10-3393,-7 2-5,12-6 12,-14 4-7,16-6-5,-8 3-257,13-5-186,2 0-4906,18-2 4501,19-16 0,-10 11 0,6-12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3:04.8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227 36 10338,'-5'-18'2968,"1"4"-2223,4 14 2296,0-2-2621,-2 2 68,-1-1 761,-10 11-941,6 0-3409,-11 19 3247,2 12-140,2-7 5,-4 8-6,9-15 7,-4 0 32,-4 17-38,3-13 33,-8 20-33,10-26 3391,-5 14-3397,7-13-5,1-4-1,5-6 6,4-12 6,0-3 44,0-1 191,28 0-3555,8 0 3314,13 0 12,11-1-1,-18-2-6,-1 0-33,14-7-72,-31 6-3928,29-3-2178,-34 6 6206,4 1 0,-15 0 0,-7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7:56.47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76 14516,'53'-7'6368,"-2"0"-7308,-15 1-456,6-1-7977,25-6 9373,-3-2 0,-12 4 0,-19 2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3:10.8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 29 7005,'-4'-2'885,"0"0"-1132,4 2-749,-1-3 100,2 1 896,2 1 11,2-2 874,15-1-1733,-6-1 0,5 1 0,-11 1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3:12.8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 1 6647,'-14'0'1024,"2"0"-761,12 0 1838,0 0-1395,-6 5-426,4-2-73,-5 2-22,7-4 1339,0-1-1300,7 2-3258,13 1 3140,0-1-22,8 0 264,3-1-208,-5 1 72,19 1-2329,-13 0 2201,-1-2 2330,1 2-2341,-12-3 145,43 5-173,-31-2 0,40 2-2228,-41-2 2255,38 0 2284,-20 0-2356,22 1-2238,-29-1 2344,4 4 455,-2 1-370,32 6 1992,-21-4-2172,22 3 23,-48-8 78,29 3-51,-18-3 1730,11 2 1,3 1-1748,10 0-32,19 4-1,-38-7-6,-23-3 124,14 2 454,5-3-477,3 0-100,3 0-3354,2 3 3354,-18 1-222,10 1 222,-14-2 122,23 4-116,-5-2-7,20 3 40,14 2-2242,-5 0 2203,-3 0 2196,-15-2-2191,-10-3-2052,15 2 2041,-5-1 17,31 3-6,-29-4-5,1 1 39,22 0 2251,-41-2-2262,53 3-29,-49-3 57,22 4 55,-12-2-44,3 2-11,11-1-51,-18-2 28,27 3-2268,-29-5 2229,15 3-1461,-11-1 1512,-14 0 1471,28 4-1354,11 3-134,8 1-23,13 1-11,-37-5 33,-2-2-27,-30-5 2262,5 1-2262,-3 1-12,13 2 12,-5 0 0,1-1-68,-5-1 3269,-22-1-4265,8-2 453,-20 0-3870,-1-2 4475,-9 0 0,7 0 0,-7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3:13.6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 1 8494,'-11'0'6223,"3"0"-5551,5 0 2723,1 0-3204,15 6-57,4 2-55,31 16-3427,8 2 3354,0 0-2269,9 4 2263,-34-14-1209,14 9 1209,-11-2 0,-7-5 230,1 3-185,-21-14 5,-1 0 1751,-6-3-1717,0-2 2784,-2 13-2554,-5 3 2720,-9 13-2664,-9 7-247,2-7 112,-18 23-117,21-27 39,-10 14 151,13-18-22,6-7-236,1-3-644,6-8-2991,5-8 3585,6-12 0,-4 9 0,4-8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3:30.1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1 146 12163,'3'-9'2655,"0"1"-1893,-3 4 39,0 0 1092,0-6-1254,0 5-146,0-5 218,1 4-548,2 0 49,11-7 623,49-16-4177,-19 14 3308,27-10 34,-46 24 106,-12 49 1,-11 16 22,-19 19-126,11-2 0,-4-2-3,-24-1 28,6-14-40,16-35-32,-4 29-152,15-35 190,12 10-112,6-26-83,12-6 16,-5-1-39,-1 0-2694,3 0 2319,-9-1 599,5-24 0,-15 17 0,1-16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3:30.3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62 7867,'76'-13'635,"1"1"0,-8 0 0,-10 2-635,-17 3 0,-20 2 0,-7 3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3:30.9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 17395,'47'-7'1742,"-10"2"-1165,-25 55 0,-12 19 50,-15 23-2666,12-23 0,0-2 2257,-14-1 827,24-62-793,12 2-140,12-4-712,3 0-1320,9-2 1920,-6-5 0,-17 4 0,-1-4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3:33.7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127 131 7783,'5'-6'2739,"-1"0"-1837,-4 6 3097,0 0-3478,-3-1-45,1-1-128,-2 1-1,0 0-280,1 1 73,-3 0-6,2 0 163,-5 0-157,2 0-33,-2 0-1,-2 10-117,7 3 168,17 19-96,4-15 258,27-2-313,-22-19 247,11-27-175,-26 5 897,4-27-785,-13 28 168,-11-9-324,4 24 5,-11-2-39,10 9-112,-26 0 34,20 7-40,-29 18-3319,33-2 3381,-7 11 45,17-12-39,0 9-57,2-5 96,4 9-146,13-7 157,-6-11 6,20-2 3392,-18-11-3393,11 1-1844,-13-2 1940,5 0-67,-9-3 50,2-1 5,-5-9-38,0-3 38,-2-12-2694,-6 4 2616,-1 2 1293,-10 6-1455,-9 6-56,0 4 117,-9 2-44,0 21-2319,9 13 2453,2 0 2167,29 27-2167,2-37 73,28 25-67,-9-33-6,20 1-2151,-15-18 2185,-6-3 673,-12-18-617,-11 0 44,-1-3 370,-28-24-2324,8 32 1780,-17-16 1687,17 33-1865,-7 9 1779,10 7-1612,-5 16 7,16 2 38,3-1 0,1-8 51,8-11 3689,15-2-3684,0-4 101,22-26-100,-30 3 77,7-12-122,-25 10-2454,-28 12-616,12 1 908,-13 14-1131,24 2 3287,7 8 0,0-8 0,0-2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3:53.95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29 11407,'8'-16'4061,"-2"3"-3198,-6 13 4200,0 0-4979,0 3-112,0 3-23,0 3 51,0 5 62,0 6 28,4 26-85,2 21-1626,-1-6 1,0 4 1626,2 26 25,-2-6 0,-1-4 209,-2-14 192,2 18 772,-5-152-1170,-5 9 8,1-21 0,-1-2-36,-4 3 150,1 7 1,-1 5-67,2 20 3274,-4-23-3583,8 66-2097,2 6 2249,1 11 61,1 32 6,3 18 0,1 5-3193,2 15 3027,-2-19 1,3-15-2014,1-42 2179,-5-98 0,0 57 0,-3-56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3:55.59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385 20 10752,'10'-11'5120,"-3"2"-3552,-7 9 308,0 0-1808,0 5 32,0 7 351,0 42 0,0 16-412,3-13 0,1 1-36,-2 21 0,2-3 31,9 19 5,0-56 134,-5-19-713,0-3 1049,-6-15-111,-1-17-398,-35-51-56,9 23 47,-21 0 1,-7 6 8,0 21-37,-7 10 1,0 7-31,13 12-95,-18 10-45,49 3 1016,18 25-636,58-2-167,12 0-3672,23-21 3139,-24-25-3505,4-22 4032,-4-22 0,-13 13 0,-18-8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3:56.16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24 0 14303,'88'18'6195,"-50"25"-6195,-65-15-39,-23 18-168,36-27-359,8-2 757,21 2 107,23 13-242,-10 12-3084,3 12 3387,-31 7-253,-6-26-296,-22-1-510,7-37-4465,-27-30-385,24 0 5062,-2-23 0,17 34 0,7 4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7:57.01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1 222 11508,'5'3'5394,"-1"0"-3092,58-46 0,13-16-2381,-41 33 79,42-33 0,-15 19 62,-61 50 173,15 78-3621,-7-38 3408,4 12 1,1 3-12,3-1-3,0-7 1,1 1-2765,4 8 2409,4 8-857,-16-59-5103,-7-28 6307,-2-18 0,-1 8 0,-1-5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3:56.81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 18924,'22'16'2005,"11"8"-1887,4 2 16,5 4-61,-13-10-17,12 8-45,32 22-5,-24-16-6,20 23 0,-53-33 313,-1 38-3194,-20-14 3849,-24 42-3051,3-38 2217,-17 9-39,17-29-89,0-2 50,-11 14-1215,14-20 2519,-1 3-1360,25-68 0,1 29 0,6-34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3:57.37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1 144 11077,'53'69'1966,"1"-1"0,0 0 0,-10-5 0,-3-2 0,-1-23-325,18-36-6892,-11-22 5385,-15 0 699,12-36-693,-27 16 1076,0-48-1158,-39 37 1,-9 1-109,-15-34 2,9 40 1,-8 9-519,-10 21 1,2 8-282,5 1-4069,-5 16 1,5 4 4561,28-2 0,-9 18 0,29-26 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3:57.81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152 1 18218,'-14'51'2554,"2"-18"-2296,-3 8 285,-8-3-493,4-8-16,-2 5 33,4-12-28,5-11-767,3-3 320,1-2-119,6-7-2750,2 0 0,0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5:46.25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14 7470,'2'-5'3237,"-1"1"1866,-1 4-2661,0-1-1697,0-1 3036,0 0-3664,0 6-44,3 7 6,3 5-12,16 30-6,-1-1-55,6 10-6,-2 0 6,-5-17-12,-2-2 12,-4-10-1,-6-13-1445,-3-7 1491,-1 1-1,-2-7 23,-2 1-73,-4 3 62,-4 6 16,-1 3-72,-4 3-1852,0 3 1857,1-6 28,-5 9 17,4-10-2257,-2 3 2235,2-5-29,-6 8-5,9-9 6,-4 5 2240,12-13-5053,1 1-368,7-2 3175,4-9 0,-2 6 0,0-6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6:27.70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91 0 8091,'-10'4'2291,"1"-2"-1579,12-2 744,-3 0-1204,3 0 2291,-2 0 347,1 0-2178,-1 2 201,1 22-365,-2 6-436,1 9 28,-5 10-73,-4-14-61,-2 4-6,-1-9 34,4-17-1999,2-6 1965,1-3-1675,-11 4 980,10-5 695,-9 5 0,13-8 0,1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6:32.63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21 8287,'0'-5'3327,"0"1"-2604,0 2-90,0 1-45,2-3 387,5 2-471,0 1 1227,5-1-1334,-8 2 510,13 0-783,7 0-74,13 11-3403,12 6 3364,-12 6 177,-2 11 0,0 6-239,4 17-204,-6-13 1,-2-1-105,-1 5-1265,19-4-1619,-15-30 241,7 0 3002,-19-21 0,-18 0 0,-1 1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6:33.46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431 24 7643,'-3'-10'2101,"0"2"-1037,3 8 1417,0 0-1596,0-2 981,0 1 1539,0-1-2962,-2 2-96,0 0 123,-4 0-263,3 0-72,-1 0-85,-2 1 56,-5 8-72,-2 3 61,-15 18-95,8-6-3347,-29 41 3347,22-28 50,-11 19 1,-2 3-46,2-2 3,2-5 1,1-1-2266,4-5 2263,8-13-6,12-16 5,10-16-3668,1 1 4028,1-14-365,11-6 0,-8 2 0,8 1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6:35.15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 35 8304,'-2'-3'3870,"1"0"3205,1 3-6991,6 0-78,2-1 44,30-5-50,-14 3 6,18-4-3348,-16 3 3342,-8 0 6,2 2-1,-13 0 158,-3 2-124,-3 0-5,-1 0 223,-2 23-190,-1-6 57,-3 21-24,-1-12 208,-10 28-207,5-21 34,-11 31-2286,5-20 2190,4-9 2296,-2 3-1113,10-24-780,1-4-234,14-5-113,0-5-62,11 0 51,48-9-89,-35 6 3100,53-9-3885,-59 7-2212,12-1-6176,-20-3 9178,-3 1 0,-9 0 0,-4 4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6:45.7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 9 8545,'-14'-4'2605,"2"0"-2208,12 4 1200,0 0-1037,0 2 11,0-1 633,0 3-996,0-4 290,15 3-44,51 0-305,3 1 0,17 2 1,-6 0-117,2-1 1,1 1-184,6 1 0,8 1 0,-12-1 217,-27-1 1,4 1 75,6 1 0,16 1 1,6 1-1,-2 0 1,-12-1-102,20 2 0,1 0-671,-22-2 0,12 0 0,3 1 0,-7-1 0,-16-2 654,-8 0 1,-6-1 2,24 2 0,0-2 64,-19-2 0,-3 0 104,2 0 1,-5-2-7,2-11-156,-45 2-337,0-3-27,-7 5 5,-2 2 325,-4-27 0,3 22 0,-3-20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6:46.2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11771,'61'66'2769,"-1"0"0,-3-2 0,-14-14-5095,-30-35 2538,-4 18 689,-8-16-173,-29 44-622,7-32-106,-22 23-3091,21-35 2531,10-7-1434,6-8 1994,18-16 0,-9 10 0,10-10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7:57.52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9 102 12321,'-5'0'4419,"1"0"-3462,4 0 1743,0 0-2134,11 0 246,20-2-521,29-3-246,1 1-39,9-2 0,-23 3-1,14-1-67,-17 1-173,10-2-258,-20 1-4727,25-12 5220,-26-3 0,9 2 0,-33 4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6:46.8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0 102 8746,'0'-7'7708,"0"2"-6868,25-21 986,8 8-1042,18-13-392,-3 19-280,-19 9 409,-4 54-202,-19 1-224,-5 0 1,-6 4-1706,-3-6 1,-4 0 1788,-4 2 1,-2-2 5,-14 28-40,6-24 1,3-5-140,7-8 0,-11 19-6,27-50 112,45-3-2666,-6-5 744,47-7 690,-41-3 1120,5-45 0,-37 37 0,-1-26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6:47.1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32 11413,'90'-5'751,"0"0"1,3-2-1,-19 1 1,-43 2-1,4-1 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6:47.8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0 10153,'-3'2'8356,"0"-1"-6753,3-1-1525,20 7-39,10-2-33,12 5 512,-36 43 0,-5 5-423,17-28-70,-25 26 0,4-3 14,50-38-39,-15-4-11,28 13-34,-27-2-3352,-5 1 3391,-11 3 561,-20 31-230,-5-30 1025,-51 38-1081,13-53-2476,-20 5 2212,29-15-285,1-14-117,13 4-331,-6-9-3714,17-3 1479,7 7 2963,-1-13 0,6 19 0,0-4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6:52.1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1400 12399,'0'-3'1714,"0"1"1092,1 2-1356,0-2-1035,0 1 341,-1-5-4503,0-3 3943,0-1 745,0-35 243,1 0-742,2-37-71,3 2-58,2-9-22,-1-2-201,-1 21 1637,-3-19 0,-1-5-1730,0 38 0,0-1 3,-1-34 0,0 0-1691,0 32 1,0 6 1746,0-25-50,1 14-2275,2 7 2275,-1 39-1517,2-8 1516,-1 14-5,0 0-5,-2 8 1337,-1 3-11163,-1 1 7372,2 0 2459,0-1 0,1 0 0,-1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6:52.8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341 15 11838,'-11'-8'7999,"2"2"-7948,2 6-12,-11 9-4252,-10 11 4219,-2 4 854,-4 8-827,-1 6 118,-22 25-145,17-18 28,-11 11-1,40-42 46,3-4 889,7-7 2553,1-6-3482,12-16-3442,7-11 3403,8-4-1152,10-9 1085,-14 21 11,4-2 50,-11 10 1,5-2 22,-7 6-17,-2 1-6,-8 6 0,-4 3 2850,1 0-2810,11 8 1643,0 1-1593,61 55-302,-18-28-913,22 22-4939,-34-44 3953,-26-14 2117,-1-7 0,-9 6 0,0-6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6:53.5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 43 3231,'-7'-14'4150,"2"2"-799,5 12-2236,0 0-599,5-7 1067,2 5-973,14-5 743,8 8-215,46 63-1857,-23-15 747,-16-6 0,-4 0-17,-3 4-6,-1-6-1541,9 1 859,-7-9-208,6-7 885,5-40 0,-25 11 0,15-16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6:53.8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378 0 11637,'-66'65'1809,"-1"0"0,1 0 0,4-7 0,2-1 1,22-16-2303,26-19-347,7-11-253,3-7-1663,6-2-60,6-10 1968,7-2 0,-6 0 0,0 3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6:54.7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90 29 10920,'83'-16'8648,"-13"3"-8558,-51 13 453,6 18-2092,-15-4 2126,-18 57-432,-53-7-3405,25-2 3255,-19-19-91,62-38 1036,35 25-967,-6 4-2056,13 8 2077,-28-8 645,-14 6 263,-14 3-347,-12-1-35,-25-12-228,-10-25-164,-5-4-60,9-1 2206,19 0-2409,9 0-1052,16-3-29,0-1-4637,5-12 5853,6-2 0,-3 3 0,3 2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7:14.08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133 238 8679,'8'-9'2532,"-1"1"-1098,-11 1-190,0 3 172,-5-8-827,1 5-343,-1 2 919,-2 1 0,-1 3-835,0 0 7,-4 2 178,2 23-403,15-14-11,5 14-3442,22-22 3391,-8-6 34,2-8 924,-15-29-583,-15 10-161,-10-14-175,-6 29 29,-16 8-118,26 11 117,-12 31 75,30-12-75,3 15-22,9-28 6,8-8 84,11-28-230,-14 6-5,1-21-51,-35 20 95,-6 9 3393,-5 7-3404,-7 5 6,12 4 50,2 14 230,9 0-129,12 7 11,1-12 11,6-6 107,2-5-213,-2 1-56,2-8-1198,-3-21 10,-5 7-5153,0-25 6341,-5 26 0,0 1 0,0 13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7:16.04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91 1 8763,'0'16'3636,"0"-3"-2499,0-13-236,-3 5-206,2-4 319,-1 6 0,2-4-79,0 1 2610,1 1-3062,-1-2 65,2-3-318,-9-7-224,2 1-6,-8-3-51,3 4-397,-15 1-17,16 5 56,-9 2-2773,43 16 3182,-4-7 0,8 4 0,-14-12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7:58.01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13261,'24'32'8502,"43"20"-8496,-28-28 5,41 25-566,-53-29 555,5 5 172,-12 0 238,-10 50-239,-6-33-314,-17 13 0,-8-3-6112,-7-20 3236,-16 15-1708,20-32 4774,11-11 1,5-1-1,4-3 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7:16.94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44 10629,'96'-8'0,"-1"0"0,1 0 0,-19 1 0,-1 1 0,1-1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7:18.08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49 0 9414,'-21'2'6396,"5"2"-6290,16 2-440,0 5 771,0 26-3007,-2 30 2593,-1 15 751,1-7 1,-1 19 0,1 20-502,2-40 1,2 13 0,-1 9 0,1 7 0,1 3 0,-1 2 0,1-2 0,-1-4 0,0-8 0,-1-9-333,0 17 0,-1-13 0,0-3 0,0 3 0,1 12 59,0-18 0,1 13 0,1 8 0,0 4 0,0 1 0,0-4 0,0-8 0,-1-12 0,0-16 0,-1-20-2347,1 14 2350,-1-3 0,-1 1-3,0 14 755,0-19 1,0 7-748,0 30 1,0-2-9,0 7 0,1-9 0,0 16 0,0-17 0,0 2 3,0-12 0,0 0 8,-1 21 0,1-28 0,-1 1-8,1-17 0,0 1 225,0 31 1,0-4-61,3-7-6,-2-5 1,-1 13-1,1-8-109,0-17 1,0-1-22,2 15 0,-1 7 0,1-11 276,-2 19-168,1-29 0,0 1-2314,-2 24 2180,-1-7 5,0-20 6,0-28-11,0-4-1,0-14 62,0-8 2280,0-2-2453,0 0 2573,0-15-12298,0-30 8924,0 14 1,0-12-1,0 35 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7:18.75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 61 9884,'-7'3'1803,"2"0"-1472,5-3 2884,0 0-1798,-9 8-812,6-5-28,-7 6-68,9-7 24,1 0 1836,0-1-1944,6 1-66,6-1-3213,46 0 2910,-14-1-11,30-2 0,5-1-369,-7-1 332,20-5 1,-3-1-9,-35 2-62,37-11-39,-74 14-930,13-1-509,-15 5-40,5 1-4429,-4-8 6091,-9 1 0,2-2 1,-7 4-1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7:19.93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360 610 8374,'-51'-65'2907,"-3"5"-2414,28 46-134,-6 0 1285,9 12-1302,-48 38 735,36 0-1088,-27 41-6,56 8 11,14-24 1031,12-10 0,6-6-1114,4-15 44,55 14 3403,-48-50-3548,37-27-2599,-42-4 2755,9-19 34,-18 8 50,-10-4 1,-2-2 33,2-15-672,-6 16 1,-2-4 690,-3-11 1,-3 5-3,1-6 151,-3-9 0,-3 5-1995,-2 32 1867,-4-11 1481,4 41-1330,0 15-2164,3 16 1939,-1 6 812,4 17-548,6 39 1994,1-26-2252,5 7 0,4 14 0,-1-8-56,-1-18 0,0-1 5,10 44 1,0-3 3431,-2-15-3432,-8-33-5,-5-17-481,-4-23-976,-2-3 1457,10-10 0,-8 8 0,7-9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7:20.51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1 269 17820,'17'-49'1400,"0"1"1,7-21-1222,-7 25-67,-8 25 23,1 1 369,-3 7-381,-2 1 95,3 24-83,-3 2 296,4 38 1,-1 7-393,-2-10-3,1 19 1,-1-3-37,-4-34-1720,11 10-1299,-5-52 3019,8-27 0,-10 9 0,0-8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7:25.96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1487 228 13273,'-42'-39'1444,"3"4"-861,12 16-275,3 4 40,-7-6-96,5 6-3521,-3-2 3532,-47-8-1910,-18 6 1669,38 9 1,-1 2-4,4 3 1,-2 10 195,-26 28 1,3 8-1784,-7 0 1613,16 2 0,0 9 991,14 1 0,4 7-577,10-7 1,1 5-1,0-2-652,-16 19 0,2-1 291,2 9 0,12-7-1199,21-15 1313,3 0 1003,6 10 0,2 7-854,4-16 0,0 0-235,-2 14 0,7 1 171,14-7 0,17-5 803,18-17 0,16-4 0,-7-2-1041,-9 6 0,2-3 418,8-6 1,7-1-1,-14-11-381,-17-13-286,51 18 201,-37-15-5,37 12-2696,-49-21 2735,29-1 11,-23-3-196,23-2 174,-28-8-1213,0-4 1191,2-7-1219,26-21 1207,-25 10 1509,31-28-1501,-39 20 1,-1-3 166,24-26-105,-20 18 0,-4 3 9,0-3-29,-4 1 196,14-35 2079,-17 14-2272,-1-1 0,-2 0-25,-7 2-23,-5-16 1,-3 1-6,-5 21-1134,0 0 0,0 0 1140,-3 1-6,-16-26 1100,-6 26 1,-4 1-1152,-8-26-2340,-20 5 2172,37 63-3000,-17-1 2048,10 10 1550,-63 34 0,62-18 1,-35 25-1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7:27.92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74 29 8970,'1'-3'5243,"1"0"-4061,-2 3-39,-6-1-96,4-1-5,-6 0-61,4 0-108,0-1 589,0 3-874,1-3 1675,-7 2-2028,6-2-190,-3 0-1972,6 1 1927,-9 1 0,7 1 0,-7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7:32.06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81 4 7369,'2'-2'717,"-1"1"1350,-1 1-1451,0 9-398,0-7-123,0 9 1076,0-5 73,0-3 3298,0 4-3024,-2-7-1042,0 0 1501,-4 0-72,-2-2-1637,3 1-178,-4-1-40,7 1 236,-3 1-185,1 0 358,-1-2-44,2 1-113,1-1 242,0 0-29,1 0-442,-1 1-2678,2-1 729,0 6-2465,-4 3 4341,-4 5 0,2-3 0,-2-3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7:49.44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7195,'13'5'1495,"-2"-1"-1355,-11-4-84,0 0-22,0 5 28,0-4 2139,0 6-44,0-6-1558,0 2-369,0 0 218,0 0 16,0 4-234,0 2-62,0 3 325,11 6-246,0-6-107,12 4 677,54 20-733,-33-15 42,25 10 0,3 2-3282,-15-7 3402,-8-4 0,-3 1-2363,-2-2 2184,-8-2-1410,40 15 1472,-8-1-84,17 7 67,-18-7 0,-3 1-16,0 0-94,-12-7 1,-1 0 1889,14 9-1354,9 4 1770,-21-11-2275,2 1-33,-52-26 6,0 1 67,9 6 78,16 14 3302,10 7-3436,1 2 73,1-4-90,-20-16 78,33 18-72,-36-22-297,20 13-773,-35-22-46,-1-1-1752,-12-10 2862,-17-30 0,11 20 0,-8-17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7:50.17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117 6 9061,'-12'-3'7908,"3"0"-7437,5 3 559,3 0 623,1 0-1351,0 4-128,0 4 66,0 6 24,2 17-108,13 10-156,0 4 68,20 15-3427,-14-24 3387,7 10 11,-5-9-39,0 1 0,-4-7-33,-3 3-2179,-12-23 2312,-2 2 85,-10-3-90,0-4-1482,-9 6 1465,0-4 113,-37 11-185,13-5 1600,-16 6-1606,28-10 2097,0 2-3357,18-6-1658,-10 2-1949,21-7 4867,-1-1 0,1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7:58.73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332 18 14527,'0'-10'4588,"0"3"-3810,0 7 2068,0 0-2163,1 14-465,-1 1-83,2 15 10,-2 31-3481,-5-19 3342,-3 28-550,-18-9 549,3-9 17,-1-7 1,-3 2-29,-23 30-30,15-23 0,-1 0 30,-14 21-33,12-15-157,27-38 106,10-17 674,10-2-512,5-3 292,72-10-257,-24 1-105,-14 2 1,3-1 48,42-8-57,-50 9-1007,51-17-915,-63 10 2072,9-10-2934,-27 10 2790,-21-1 0,5 10 0,-10-2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7:51.62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35 17333,'96'-19'907,"-14"4"-739,-58 20-84,1 5-28,-2 9-11,28 62-185,-24-37-397,19 42 537,12-32 0,-39-31 0,30 12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7:51.92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367 1 11687,'-68'59'-817,"0"0"0,0 0 1,-94 83-1,162-142 0,0 0 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7:52.42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1 215 12517,'48'-48'3878,"0"0"1,-21 24-6726,24-32 0,-10 18 2808,-41 47 100,0 21-1132,1 11 1138,-1 3-304,4 21-2833,-3-39 2748,1 12 1,-2-32 0,0-5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8:33.36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44 0 18604,'-3'2'1373,"1"-1"-1132,2-1-235,0 3-1,0-2 1,1 5-3381,11 2 3380,1 0 46,42 15-46,3-5 6,13 3 0,-15-13 1,-4-2-2275,-11-3 2269,28-1-6,-53-2 2279,3 2-2268,-1-2 17,2 1-22,-12-1 5,-3 0 34,-5 0 4372,0 0-4423,0 3-28,0-1 29,0 2-40,0 0 45,0 3-3381,0 8 3381,0-2 6,0 3 5,0 9-5,-1-9 33,-5 32-2307,1-19 2268,-2 11 2273,1-11-2273,0 8 0,2-14 0,-2 16 0,5-25 23,-5 34-23,4-24 5,-3 17 1,3-25 5,-1-2 6,3 4-11,-1-2-1,1-4 6,0-6 3465,0-5-2680,0 0-796,0-6 6,2-2-6,3-7 6,2-1-1,3-3-5,5-10 0,-4 5 0,3-5 0,-6 9-5,4-6-1,-3-2 0,-1 1 6,-3-3-5,-5-1-6,1 4 11,-1-8-6,0 16 6,0 2 0,0 2 0,0 2 0,0 1-118,0-4 79,0 10 34,0-3-7,0 2 1,0 2 11,0-1 6,-1 2-12,-1 3-78,-4-1 84,-2 0 34,-21-4-29,14 2 51,-28-1-50,27 2 128,-33-5-100,30 4-28,-23-5-6,26 6 0,-27 1-6,23 1 6,-50 0 0,45 0 6,-35 0-6,40 0 5,-6 0-3397,12 0 3398,1 0 16,0 0 23,4 0-39,1 0 72,6 0-616,2 0 532,4-2 3392,1 2-3397,5-3-34,10 1 45,-6 0-5,8-1-1,-10 3-5,9 0-3420,7 0 3425,0 0-16,12 0 16,-10 3 1,1 0-135,32 12 28,-32-9-68,45 12 180,-57-16 3387,12 3-3382,-29-5 40,-1 0-3448,-20-6 3369,2 0 29,-17-6-6,-41-10-2252,24 9 2263,-28-8 0,31 14-157,13 3 124,2 1-85,-5 1 118,21 2-39,-12 0-62,16 0-50,-3 0 67,8 0 50,3 0 2189,5 0-2161,0 0 232,4 0-165,3 0-5,5 0 3348,5 0-3365,10 2 6,-3-1-34,16 5-6,-15-1 7,49 13-12,-34-8 5,31 9 1,-32-11-6,-14-4 11,6 0-5,-21-3-6,7 0 0,-12-1 0,3 0-28,2 0 84,-6 0-6,3 1 6,-7-1 11,0 2-33,0 0-34,0-1 5,0 3 1,0-1 61,0 4-16,0 2-1,0 4 28,0 17-72,0-10 56,0 13-23,0-16 73,0 6-79,-2-4 113,-4 19-3460,-2-8 3320,-3 5 101,-2 8-62,6-16-34,-4 13 28,5-13 129,-3 7-117,4-12 145,-8 23-129,7-25-61,-2 11 5,4-17 118,4-10-129,-2 0-7870,2-4 7870,4-6 0,-3 4 0,3-4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8:44.30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82 8438,'1'-6'3092,"2"0"-1596,-1-3-1031,0 0-135,1-2-10,0 2 2928,0-6-2901,-1 9 589,-1-5-331,-1 11-22,0 0 1612,-2 0-1752,0 0-443,-4 0-11,4 11 16,0 16 102,4 27-833,3 2 726,2 10 11,2-16-6,0-2 1,1 2-3137,0 14 3150,-1-17 1,1 6-862,-3 34 0,-2-2 876,3-2-18,-4-18 1,2 10 0,-2-4 56,0-1 0,0-5-680,0-4 0,0-1 629,-1 1 0,-1-5 1638,-1 5-1649,-1-20-11,0-4 0,2-8 1866,-2-12-1782,4-4 17,-3-5 17,2-4 3285,-2-4-4737,0 0 354,2-2-716,-1-4-1307,0-10-1629,0-2 4632,-2-7 0,0 12 0,0 3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8:46.01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207 111 8142,'0'-5'2991,"0"1"-1691,0 4-808,0-2 29,0 0 650,-3-1-511,0 1-4,-4 2 1405,-67 30-2016,44-11 352,-47 19-133,69-25 218,4-8 28,4-5-370,13-10-3499,11-10 3359,16-12-2274,6-5 2269,-9 7-1,4 3-28,-15 10 23,-1 4-22,-8 4 49,-12 8 52,0-1 83,0 15-146,1 0 68,16 29 2050,21 5-3591,0-7 51,6-8-2464,-15-27 3881,-13-15 0,-5 7 0,-8-7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8:46.60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1 102 11743,'48'-55'7041,"-1"11"-10362,-34 42 3669,10 12 751,-12 3-853,2 14 709,-10 18-787,-2-5-11,-7 13 0,-3 1-157,1-4 56,-11 38-12,13-36 7,5-28 2100,33 12-2951,26-39 346,-4-1-3969,10-10 3667,-47 3-269,-1-2 458,-13-11 0,-2 15 0,-2-10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8:46.94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1 105 11710,'73'-24'-1587,"1"-1"0,-7 3 0,-14 4 995,-30 10 1,-12 4 0,-1 1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8:47.38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37 10881,'4'-1'4637,"0"-1"-4244,-4 2 324,0 5-465,0 3-56,3 8 2310,89 9 0,9-23-2287,-83-33-625,67 30 0,-16 1-1952,-129-48-6394,0 39 2613,23 15 6139,-1 3 0,24 0 0,3-3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8:50.48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120 1 14421,'-36'9'1299,"3"3"-963,23-3-11,-1 5 325,0 11 503,0 31-5197,3-18 4268,8 16-44,9-37 269,54 6 60,17-27-402,7-6-6,-19-20-1677,-43-12 2344,-17 10 1507,-1 0-2006,-20-3 617,0 19-847,-39-8-33,27 18 28,-28 0 1574,36 6-1608,-11 0-90,5 9-22,7 23 28,15 14 0,11-4-554,24-3-51,-8-29-5230,29-1 5919,16-6 0,-27-1 0,6-2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7:59.31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 18 10046,'-5'-2'4632,"1"1"1210,4-6-4991,0 6 724,8-6-1346,2 7-3469,12 6 3245,6 3-2156,29 20 2151,-8-1 6,16 15 46,-25 5 0,2 14 1,-8 0-25,-9 17 0,-3 1 11,9-13 0,5 1 0,-14-1 221,-32 30 1,-13-15-216,5-35 5,-24 24 1,31-64 2049,7-6-2973,-1-1-1172,2 0 2045,-3-29 0,3 21 0,0-21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8:48.9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29 321 13032,'-11'0'2800,"1"0"-2133,9 0-169,-2 0 191,1 0-403,1 0 391,15 0-295,5 0-85,24 0-1823,18-6 1,5-3 1716,30-5-48,-14 1 1,14-4 0,-1 0-579,-16 1 1,-2 1 0,2-1 434,14-2 0,4-1 0,-3 1-2,-9 2 0,-2 0 0,-2 0-71,-8 1 0,-2-1 1,-8 2 72,-9 3 0,-6 0-549,10-3 0,-19 4-68,-37 10 617,-30-1 0,22 0 0,-21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8:49.41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0 11267,'49'32'9791,"-9"-9"-9786,19 2 1,-17-10-2725,-3 0 2730,9 5 593,-23-7-520,5 48 62,-45-13 0,-6 1-2942,11 23 2275,-33 12-1849,38-80-5728,3-26 7885,1-3 0,1-3 1,0 9-1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8:51.61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20 119 9759,'-11'-44'2481,"2"8"506,9 28-2265,0-2 703,8 2-1117,4 0-146,10 5-61,5 1-1871,34 13 1781,-20 4 25,11 21 1,4 10 263,-6 5 1,-2 2-1192,0-3 0,1-2 272,-6-3 0,-4-12-3245,-3-29 3296,-17-35 1,-5 15 0,-9-15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8:51.91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323 0 13256,'-45'64'1043,"1"0"1,-1-1 0,0 1-1,-11 16 1,1-3 0,25-29-9365,27-40 6797,3-4-458,8-5 2334,13-20 0,-8 13 0,6-13 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8:52.43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0 281 14925,'46'-80'2264,"-1"0"1,-3 3 0,-11 33-2058,-25 85-129,-4-7-22,5 17 236,-7 28-4543,2-27 4256,-2 19 237,0-44-242,0-15-516,0-3 45,1-5 471,3-13 0,-2 6 0,2-8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8:54.68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1320 962 8024,'-7'-19'1345,"2"3"-875,5 16 1921,0 0-1326,13 0-91,-10 0 483,10 0 49,-13 0 1530,0 0-2319,-4 0-532,2 0 72,-5 0-139,4 0-34,-1-1 106,-2-3 85,-6-6-146,0 0-39,-6-3-3381,-6-2 3336,3 2-2191,-22-12 2258,13 8-160,-26-13 82,21 10 50,-44-24-73,0 1-9,32 16 1,-5-2 19,-35-20 1,0-1-20,32 18 0,3 0-3,-20-11 0,5 1 2167,9 0-2162,5-4 336,13 10-291,-21-23 135,19 14-84,-9-13-2336,17 18 2285,9 11-11,13 15-39,8 11-11,2 0-1238,2 3-454,0-1-1730,7 1 436,6-2 2997,1 2 0,-3 0 0,-7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8:55.53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41 107 17972,'-7'-1'1316,"1"-1"-968,3 2-343,1 0-5,-2 0 129,1 50-95,0-23 8,-1 31 0,1 4 25,1-13 0,-2 23-2323,4-55 2620,0-17 263,0 0-325,10-58-296,-4 27 27,8-32 1,2-5-2640,-2 12 2612,11-28 1615,-17 51-1257,3 11-291,-8 11 16,3-2-89,-3 13 102,7 3 10,2 4 3353,9 3-3286,14 14-373,-5-7 312,19 11-68,-21-13-72,21 6-230,-33-13-264,10 0-1993,-22-7 2509,2 2 0,-2-2 0,0 1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8:56.54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64 10130,'43'-36'8912,"-2"8"-14477,-23 33 5660,3 4 1409,2 7-1403,2 5 887,1 1-943,2 0 0,13 8-3260,37 11-1104,-33-23 4319,15 0 0,-56-26 0,-4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8:56.97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160 1 11654,'-40'27'9516,"-4"37"-9449,31-29 67,-10 36-100,11-34-34,-3 1-123,8-11-51,1-11-845,6-10 487,0-3-3770,6-2 1025,1-4 3277,5-2 0,-4 1 0,-3-1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8:57.77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27 10119,'-3'-3'3988,"0"0"-370,3 3-2783,-4-4 302,3 3-678,-3-4-459,4 2-28,12 0-5,5 0 27,6 2 1,3 1 10,-13 0 1,1 3-1,-8 4 175,-3 8-74,0-1 0,-3 6 12,0-3-3049,0 4 3256,-29 65-275,17-40 29,-20 41 162,26-54-101,3-17 89,3 2-55,7-12 28,29-3-527,-10-5-314,21-3-4418,1-16 1422,-20 7 3635,17-11 0,-34 19 0,-3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2:06.32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0 163 19238,'25'4'1517,"2"-2"-979,38-15-426,-21 4-11,29-11 16,-21 2-4334,-16 6 4222,14-7 390,-20 8-815,-3 0-78,-8 2-298,-7 3-3371,8-3 1255,-3 1 2912,17-5 0,-21 8 0,4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8:00.17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 10 9946,'-6'2'4603,"1"-1"-3729,5-1 4279,0 0-4509,2 0-140,3 0 102,33-6-612,5 4-83,34-3 77,-21 15-21,0 5 33,-15 9 28,3 16 0,3 5-3684,19 20 3555,-19-17 0,-3-2-168,3 6-789,-9-13-3053,2-12 4111,-1-20 0,-14-3 0,-13-20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9:03.48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9 7598,'6'-5'196,"-1"1"152,-5 4 9482,0 0-9399,0 3-364,-2-1-56,0 2-5,-1-1-6,0 1-6,3 0-111,-1 0 111,1-1-89,0 0 95,0-2 73,0 0-1,5-1 46,0 0-17,5 0 236,3-3-97,-7 0 544,1-3-492,-7 4-236,0-1-56,-1 3-124,-14 9 113,8-2-28,-10 18-39,13-14 72,3 5 124,7-13 380,9-8 56,-1-8-11,0-7-414,-9 5 62,-6 4-242,-1 10-206,-6 1 94,1 0-318,-7 8-5146,5 4 3695,2 2-1598,3 4 3530,4-4 0,0-5 0,0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9:11.1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1075 518 18134,'0'-5'1194,"0"0"-1077,0 0-10,1 0 10,1-1 135,1-1-39,-2-1 78,2-2 571,-3-10-318,2-6-343,-2 1 170,0-6-198,0 17 622,-16-31-599,3 19-72,-10-13 128,-10 3 100,-7 1-290,3 3 128,-13-4-150,32 27 100,-30-12-68,23 11-38,-17-5-34,21 9 17,-13-4-3376,14 3 3354,-7-2-6,-5 2 11,-2 4 0,1 0 0,2 2 0,18 1-45,-26 0 56,19 0-28,-47 0 3359,43 0-3309,-20 0-49,18 0-1,-10 9-34,12-6-5,-11 12 51,24-10-208,-17 15 67,13-9 146,-14 13-5,10-6-85,-4 7 79,7-7 11,-4 5-6,16-19 6,-3 5-50,4-7-40,3-1-50,-1 1-9006,1-1 4766,-2-1 4380,1 2 0,-1-2 0,1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9:12.2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 44 3927,'0'-18'2191,"0"4"331,0 14 1264,0 0-2336,0-2 1,0 0 1311,0-2-2163,0 2 2303,0 1-2611,0 12 12,0 5-230,0 5 28,0 0 33,0 4 29,0-6-79,0 10-34,0-14-50,0 2-3347,-7 17 3347,4-17 33,-5 25-21,5-7-7,2-11 12,0 14-28,1-29 56,0 3-6,0-9 45,0-2 3313,3-1-3324,4 0 11,8 0 28,3 0-61,0 0-51,0 0 33,-4 0-27,1 0 27,9 0-3430,-2 0 3397,0 0-28,-3 0 22,-4 0-111,-4 0-3647,-1-3 868,-8-4 2896,4-10 0,-4 7 0,3-2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9:24.4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25 261 8797,'6'-18'729,"-1"4"-108,-5 13 7069,0 0-7589,0 4-45,0 3 34,0 6-46,0 2 46,0 11 0,0 7-85,4-2 40,4 2-34,4-11-16,4-1 105,10 4 57,29-6-112,-20-4 95,16-8 264,-25-24-186,-5-4-16,5-20-3555,-12 9 3460,-7 2 184,-4-10-157,-1 17 342,-8-62-420,1 56 392,-19-50-319,-10 53-135,-1-2-67,-15 13-660,-9 13 481,20 2-918,-19 13 390,45-3-1779,-4 14 3407,17 13 0,-1-18 0,5 10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9:24.8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53 10097,'19'8'8816,"0"-1"-8637,3-7 113,33-9-281,-25 4 28,31-9-358,-36 8-8419,43-7 7675,-35 5 0,20-1 0,-46 6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9:25.6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0 102 10461,'47'-28'4601,"0"0"1,29-18-6302,-67 46 1996,6 17 243,-6-6-450,6 14 96,-9 6 22,-3-3-2897,0 16 2729,-3-16 29,-4 2 10,-27 45 516,17-44-493,-21 48-2369,31-67 2268,-1 5 5,5-10 1807,0-3-1728,4-1 107,2 1 94,11-3-2109,35 0 1818,-22-1-16,21 0 22,-37 0 399,-4 0-987,2 0 140,-7 0-9074,-3 0 10089,-7 0 0,1 0 0,-1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9:55.5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33 8198,'8'-3'3680,"0"-1"-2431,-6 3-230,-1 0 830,3 1 458,1 0-2038,0 1-45,3 4-106,0 3-34,4 6-50,5 3-629,1 2 595,4 1-3145,13 12 3151,-9-7 72,24 25 12,-14 0-45,-5-15 2195,-6-3-1943,-21-36 78,4-26-251,-4-10-52,6-36-1909,-2 27 1843,2-2 2274,0 19-2286,-6 13-95,1-1-9730,-5 13 8333,2 5 0,-1 1 0,2 1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9:55.8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10024,'11'8'4873,"-2"-2"-4873,-9-7 0,0 1 0,0-1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9:57.0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 8007,'0'-8'9830,"0"1"-8328,0 7-1161,0 0-234,0 12 106,7 10-163,-2 8 0,9 24-38,-6-16 60,1 17-41,4 6 0,1-1 19,-4-14-1690,4 11 0,1-12 1786,-6-40 907,63-21-1137,-38 4-224,42-11-174,-59 10-6536,14-4 7018,-15 2 0,9-2 0,-19 8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9:57.9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236 475 11094,'-67'-46'7892,"-9"10"-7942,51 41-6,-11 3 4,21 14 2,7-4-17,1 24-1572,6-20 1639,2 10-28,12-17 0,8-7 129,16-1-3025,5-13 2918,-8-4 12,0-13 95,-17-1-258,-4 8 84,-8 3 62,-3 21-56,10 8 1120,0 1-1132,12 2-2553,9-12 2279,7-2 163,8-20 27,-12 1-259,-7-15 209,-14 2-213,-1-25 415,-8 5 45,0-25 27,-9 25 393,-11-33-208,5 38 2115,-8-21-1600,10 31-195,3 15 174,1 3-740,1 22 269,28 57 0,10 18-493,-7-9 25,6 10 0,0-5-1370,-14-35-5516,-12-25 3360,-2-8 3725,-8-17 0,0 1 0,-3-4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8:00.50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262 0 12948,'-57'78'2382,"0"-1"0,11-21 1,9-3-2725,3 32-1025,18-28-4016,9-16 1138,-1 12-474,11-32 4719,5-4 0,-3-14 0,3-3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9:58.9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1 171 8125,'79'-15'1107,"-1"1"0,-9 0 0,-12 5-7288,-21 9 6019,-10 0-960,1 2 1122,-1 1 1323,-1 2 2290,43 3-3367,-34-5 1060,59-11-147,-68-7-717,12-6 2224,-32 2-2285,-5 7-1909,-24-15 1629,7 14-1534,-34-8 1433,14 18 596,-7 13-663,10 12 67,17 6-129,7 22 1941,9-18-3353,50 46 3515,-24-47-3800,27-5 0,3-10 2722,-20-21-3701,42-24 51,-55 5 3633,4-1-139,-17 14-192,-5 9 1391,10 1-1643,-6 2 7,8 4 167,1 7-324,-4 0-40,20 17-72,-18-14 3431,9 10-2742,-15-14 1119,-5-2-660,0-3-650,-4-3-190,2-3-3392,-1-14 3055,2-3 62,1-14-61,1 0-2330,5-17 2032,-1 14-1130,9-21-505,-1 22 2861,1 4-5438,9 9 3952,-9 15 1,1-1 0,-10 6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9:59.8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167 360 8074,'-46'63'3276,"0"0"1,-3-4 0,24-18-2397,55-40-925,-9-6 45,1-4-157,7-15-2378,-13 8 2540,3-4-103,-13 15-283,3 2 247,2 6-6,3 2 16,-1-1-4,0 3-35,3-4 12,0 0 39,68-10 146,-53-5 61,48-11-848,-69-67 832,-5 34-21,-11-35 1,-13-1 260,-40 23-50,17-17-125,-10 83 180,50 38-1775,14 14 1837,1-7 1370,14 15-1498,1-17 363,29 34-413,-23-31-1677,26 33 1609,-39-46-67,2 3-73,-10-8-409,-6-10 841,-1 0-1815,-6-10 1383,2-6 0,-2-1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0:04.6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41 11766,'5'-7'3898,"-1"2"-3102,-4 5 800,0 0-660,4 0-544,-1 0-62,6 4 45,6 11-3666,-2 3 3347,8 12 28,5 13-39,12 28-40,-7-14-2,-8-9 0,-1-3 8,-4-7 0,5 7 426,-12-32-336,-5-10 358,3-16-297,6-41 1,0-11-163,5 2-692,-2-11 1,-2 2-3700,-5 29 979,-2 6 3412,-1 13 0,-4 15 0,0 4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0:04.9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8819,'25'67'479,"0"1"0,-4-4 0,-3-26 0,-11-48 0,-5 1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0:05.2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15277,'27'7'-937,"-14"-6"0,3 6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0:05.7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260 41 16986,'-73'-22'1972,"-1"3"-7532,45 22 5605,-4 4 491,12 6-530,7 5 880,-2 41-1167,21-13 1,26 39 274,0-44 6,22 10 51,-35-27 459,2 42 2653,-15-34-3163,-69-24 0,47-8 0,-52-40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0:05.9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19026,'1'87'930,"2"-17"-4749,-2 0 3853,1-19-905,1 19 659,-2-20 356,1 27-4020,-1-25 1713,-1-12 2235,0-14 1,0-23-1,0-3 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0:06.1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53 12118,'70'-1'2483,"0"0"1,-8-1-1,-7 0-3430,-1-1-2749,-2-8-275,-23 1 3971,8-3 0,-23 7 0,-4 2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0:06.7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118 12 7610,'18'1'5993,"-4"1"-4515,-14-2 1950,0 0-2828,-4-15 341,-32 66 0,-4 18-880,30-53-61,-27 49 0,14-7 0,51-58-50,-2-4-1,0-8-55,-2-7-17,-3-7 156,6-25-3044,-16 26 3146,5-10-68,-16 32-28,0 3 112,8 16-112,5 4-2329,13 13 1987,0-8-962,13-7 688,-3-11 577,17-37 0,-26 21 0,1-24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0:07.3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270 50 15782,'-48'-22'1674,"2"6"-1125,20 9-73,-2 5-140,2-1 18,-5 3-181,-1 22-44,9 7 90,13 43-3326,30-4 3320,2-1 11,12-14-1854,-1 8 1804,-13-24 33,2 18 639,-21-7-700,-9-24-174,-14 14-9803,-24-86 9422,27 26 0,-12-36 0,37 45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8:00.97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31 15715,'41'46'3310,"-1"0"0,30 21-3259,-29-76 66,-7-17-5687,-21-8 5766,1 2 1655,-17-2-1778,-20 14 786,-1 2-982,-14 7-2196,-14 7-2587,13 3-1603,-7 7 6509,26 1 0,13 2 0,6-4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0:07.7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84 10220,'34'71'3276,"-1"0"1,-3-4 0,0-21-493,-2-45-2689,15-17-1227,2-14 1054,-2-8 287,-2-23-215,-28 16-33,1 2-129,-13 12-1625,-11 7 29,4 10-8067,-7-9 9648,10 17 0,0-2 0,3 7 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0:08.5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11362,'2'91'1228,"0"-1"1,0 0 0,0 0 0,0 0-1,0 18 1,0 9 0,-1-24 0,2-55-97,-1-61-919,-1-21-157,1-6-5649,-2-12 5604,0 16-1077,0-25 1077,0 19 451,-2 3 0,4-2-467,31-32-1467,-1 1 1466,21 20 1428,-11 38-1484,24 6 2241,-23 10-2163,15 6 1,-1 5 67,-22 8 327,29 10-159,-61 1 711,-19 45-795,4-26 151,-15 12 1,-7-3-169,-9-12-84,-41 12-67,41-38-1394,-21-48 571,45 17-1603,-10-39 443,28 37 1983,28-13 0,-20 23 0,20-5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0:08.7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 3 17064,'9'5'-461,"-9"-3"0,-8-8 1,-2 2-1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0:27.75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17 60 7554,'-11'0'9830,"5"-1"-5501,12-2-4189,50-17-900,-24 9 810,36-9-5,-37 16 549,47 57-421,-40-1 1,0 5-97,4-10 1,-1 1-126,-4 17 1,-5-6-794,-1-25-3023,13-4-5967,-9-41 9683,-6-6 0,-13-10 1,-11 13-1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0:28.057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311 0 11799,'-51'44'2401,"0"-1"1,1 1-1,-25 21 1,19-8-9249,42-28 2080,0 10 4892,32-25 0,-13-2 0,16-10 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0:28.52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0 198 11334,'3'-5'5635,"0"1"-4448,-3 4 4824,170 15-6062,-145-74-67,51 49 1,-12-1-353,-103-62-275,-6 47-5960,-26 13 6705,10 7 0,0 0 0,29 6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0:30.35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135 84 16852,'0'-5'2028,"0"2"-1256,0 3-178,-7 3-387,0 9-39,-8 7 0,-8 26-168,4-10 56,-11 24-3442,16-31 3386,-2 3 50,13-20 544,35-58-566,-12 18-26,8-13 1,0-1 3,-4 6 11,14-17-17,-20 33-34,13-10 163,-16 24 5,2 0 377,-3 6-19,3 13-402,1 0 140,42 32-169,-29-23-61,26 14-123,-34-30 3123,-7-2-3000,-11-1 0,-1-2 0,-9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0:31.25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9 22 10220,'-4'5'5640,"0"-1"-4749,4-4-135,0 0-62,13 67-55,-1-36-3961,28 60 3614,-10-63 819,34 1-1016,-2-20-95,36-22-184,-19-23 158,-37 1 1,-6-5 148,-3-25 62,-15 6-62,-16 33 23,-8 17-146,2 6 0,-8 21 78,8 0-44,-2 20 50,13 10 0,6 4 6,8 15-60,-7-14 1,2-2 59,5-2 3283,-11-17-2975,-3 26-179,-4-22-85,-9 17 478,-12-23-561,-22-3-1659,-14-9 74,9-5 1534,4-36 0,31 17 0,1-17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0:31.70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53 175 11547,'18'24'6094,"-1"-3"-5483,0-8 1036,68-3-1597,-45-10 79,14-18 0,-5-8-124,-30-5-10,6-44-1899,-29 47 1904,-7-6-44,-11 18-780,-44 1-4194,-28 22 5018,6 9 0,16 1 0,53 1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0:37.01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268 60 8046,'0'-11'1648,"0"1"-484,0 10-296,0 0-173,-5 0-84,3 0-124,-3 0-101,4 0 57,-1 0 240,-3 0 421,-3 0 1276,-38 30-5492,24-16 3258,-25 21 95,35-17 106,-8 59-252,12-28 95,23 25 1,10-1-191,-2-28 70,28 1 0,6-9-2249,-14-28 2179,32 2 586,-39-13-530,-4-6-1733,-7-7 1643,-6-4 29,0-6-63,-1-22 68,-10 13 12,2-55-303,-19 40 291,1-18 1617,-20 11-905,-20 19-2056,4 3 1411,-6 16 1458,17 18-1273,-21 21-219,23-12-27,-16 13 151,37-15-40,0 0 2143,2 0-2227,-13 22 194,14-18-239,-8 26 3410,14-26-3387,1 20-22,2-3-6,9 8 23,9 1-91,19-6 136,0-11-12,-1-6 29,-2-12-29,-8-3-45,-3-5 6,1-10-67,-15-27 67,-2-12 0,-6-3 11,-12 9 0,-7 1 309,-21-2-220,-4-18-547,-17 48 453,34 17-6,-44 9 0,43 0-12,-26 11 7,34-4-1,1 2-44,-5 23 11,14-3 27,-6 8 12,13-7 397,6-15-4475,83 13 2169,-54-31-1077,59-2-4797,-84-32 7783,-5-6 0,-2 18 0,-1 5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8:01.66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 11349,'32'62'975,"-7"-16"1737,9-11-2432,-9-19 1333,2-6-582,37-22-2749,-28-2 1886,23-15 1883,-38 1-1759,-9 10 346,-2-1-716,-8 14-45,-1 2 11,-1 15 241,2 24 3268,0 6-3358,3 17-3386,3 14 3358,0 4-5,1 1 39,-3-9-12,-1-14-27,1-10 44,0-5-55,-1-20-7047,6-46 1608,-7 1 5444,6-28 0,-8 32 0,-1 4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0:24.82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26 17277,'5'-14'2431,"-1"3"-1826,-4 10 2649,0 1-3198,0 5 28,0 7-50,0 9 0,2 8 10,9 27-10,0-5-28,5 22-1,-4-11 23,-5-11 0,0 1-1241,4 34 1257,-6-30 1,0 6 17,0 22 0,-1-1-46,-2-30 1,0 1-167,1 17 0,1 8 0,-1-10 155,2 17-5,-2-17 0,2 11 0,-1-12 23,3 11-22,-3-15 1,1 11 0,-2-13-2,1 3 0,0 29-2811,-4-44 2811,0-24 788,0 5-777,0-17 396,0-5-356,0-6-4571,0-3-516,0-10 1155,0 4 4729,0-8 0,0 9 0,0 3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0:25.83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9 189 9178,'-3'5'3439,"0"-1"-2856,2-4 6211,1 1-6469,-2 1 879,2-1-762,7 1 1,59-5-379,-5-12 1,7-3-62,8 4 0,3-1-1697,1-6 1,-4-1 1693,-21 9 0,-1 1-1134,6 4 0,0 1 1128,37-1 8,-31 4 0,11 0 0,4 2 0,-5 2 1,4 2 0,0-1 0,-4 1-509,4-1 1,-3 0-1,6 0 438,11 1 1,11 1 0,-5-1 0,-20 1 641,-28-1 0,-4-1-597,49-4 1,-9-2 2110,-42-3-2066,11-7-16,-38 5 5,-6 1-11,-3 4 3128,-5 1-3117,-3 4 764,-1 0-1845,-5 0-3786,-3 0 4856,-8 0 0,7 0 0,-1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0:26.71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38 1 10842,'-16'0'5830,"3"0"-4178,13 0 651,0 0-1491,-4 0-112,3 0 896,-3 0-448,11 0-823,11 13-258,4-4-3397,24 19 3380,17 1-2419,-10-6 2229,9 3-269,-13-2 264,-28-5 145,10 5 39,-31-6-1455,-4-2 1601,-1 0 2139,-41 29-2560,6-12-688,-10 8-902,22-20 2302,25-18-3837,2-2 1759,1-1 0,0 0 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0:40.70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6 1532 8321,'-3'3'1776,"0"0"-253,3-3-1120,0 3-156,0-2 5802,0 3-5943,3-6 23,-1 1-28,2-3-12,-1 3 47,1-5-13,6-3 118,1-3 50,3-2-157,-3 2 85,0-3-158,0 0-50,14-11 6,8-5-11,-3 5 22,6-7-28,18-14 0,-10 11 0,21-21 5,-26 25-3397,-9 5 3387,4-3-2102,-4 4 2112,14-13-5,-13 11-3,14-14 1,1-2 2,-12 12 0,16-15 0,0 0 0,-11 11 5,7-7 1,11-13 2112,-2 4-2101,11-13-17,4 1 6,-24 22-6,14-10-2263,-20 18 2263,9-11 2296,16-14-2296,-27 21 0,19-18 11,-34 32 381,17-18-341,-20 20 66,16-14-2329,-27 26 2262,1-1 2224,-2 4-2229,-4 2-1042,0 1-549,-2 3-504,-14 5 2050,-18 15 0,11-11 0,-8 10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0:57.46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 22851,'7'0'134,"0"1"-89,-1 2 5,0 3 34,5 9-84,-3 0 34,4 6-1,-4-4-5,12 42-3397,-5-13 3374,5 17 7,-14-19 4,-3-10-2278,-1-2 2267,-1-2 12,1-7-17,-2-4-6,0-1 6,0-3 2280,0-2-2218,-2 1-2331,-2 7 2275,-2-1-1,-2-5 2297,4-5-2240,1-5-17,3-3-1631,0-1-2861,0-11 4447,0-8 0,0 3 0,0-1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0:59.08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161 59 8416,'-4'-5'4812,"2"1"-2729,2 4-1427,-5 0 727,-2 0-913,-2 0-66,1 2 560,-7 16-1,2 17-510,-2 13-223,7-1 660,27 39-559,43-31-247,-14 12 0,4-51 0,0-13-78,-21-13 212,33-41-3190,-51 10 3140,5-18-11,-18 21 308,-40-36-465,22 39-151,-20-6 0,-6 4-768,3 19-622,-24-1-3623,19 15 3182,11 4-5854,-9 8 8403,18 2 0,0 0 0,16-3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0:59.34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61 9565,'89'-10'573,"1"-1"1,-1 0 0,-12 3-1,-3 1 1,-23 0 0,-28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0:59.87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0 52 8315,'6'14'3803,"0"-2"-1870,-6-12-342,0 0-835,50-17 22,-30 5-111,40-13-6,-34 1 2705,32 63-3260,-29-11-106,20 34-73,-46-29-319,-1-23 6,-1-6-1232,0 0-7865,-1-26 9483,0 4 0,0-6 0,0 12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0:45.78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68 343 8875,'-3'-2'5786,"0"1"-1461,3 1-3787,0 6-130,3 4 192,13 36-522,-3-16 11,26 47-55,-21-46-28,12 16 27,-1-16-33,-14-16-89,15 6 89,-23-20-12,1-4-94,-7-5 28,-5-8-17,-3 0 128,-31-33-33,13 20 33,-12-15 1,-2-2 62,3 1-91,-13-17 62,28 36 12,14 8-57,2 9 23,3-5-34,2 7 219,9-31-3673,13 1 3415,7-18-2234,8 16 2262,-11 17 11,-5 7-6,-7 5 29,5 0-17,12-3 2251,-9 3-2274,18 0 3449,-29 7-3359,6 2 123,-5 1-201,-7 0-1,10 0 247,15 23-117,-9-4-3466,15 14 3454,-11-3 35,-2-5-46,-2 0 207,22 24-313,-27-30 33,20 24-5,-26-31 22,4 7-124,-5-7 29,-3 0 3431,-4-8-3190,-2 3-157,0-2 39,0 4 453,-22 24-453,10-17-22,-29 31-62,13-22 45,-17 10-34,8-7 6,-7 4-17,17-15 0,4 0 0,12-10-146,6-3-61,3-1-6655,-1-1 6862,3-1 0,0-1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0:48.268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134 30 8746,'-7'0'5434,"2"0"-3406,-4 0-1452,7 0-184,-7 0 28,9 1 230,-3 7-269,0 1 594,-1 19-667,1 4-3616,12 2 3308,1-9 392,27-15-252,-5-30-95,-1-4 84,-20-35-124,-16 27 85,-37-4-2241,16 32 2151,-13 3-45,24 2 2330,6 32-2279,6-12 151,16 24-62,6-29-56,8-6 403,9-38-363,-29 6-74,2-16-5,-23 19-117,-20 10 106,-21 25-90,12 5-28,0 19 303,42-5 2725,10-13-2782,6-8 113,23-11-180,-17-8 57,34-35-203,-41 12-2929,9-17 2874,-39 28 231,-7 12-3894,-20 14 3814,27 7 0,-6 1 0,30-5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8:02.51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22 32 11861,'-11'-7'5999,"2"2"-5434,9 5-218,0 0 494,-2-9-309,6 7-34,1-7 583,25 9-941,-9 0 121,41 38 0,9 16-245,-32-22 1,0 1-14,28 26 0,2 3-56,-15-11 0,-6-6-138,-5-10-146,22 20-1690,-35-48-1821,-10-11 824,4-9-1452,-13-10 4476,-7-4 0,-2 12 0,-2 4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0:50.20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1 133 18319,'0'20'1753,"1"6"-6903,6 29 5441,8 41-286,0-17 722,-3-24 0,1-4-677,0-11-44,2 0 151,-4-20 1055,-4-13-1094,-2-23-85,-3-5 202,-9-38 3281,-2 21-3376,-7-15-3196,-20-31 3062,19 37-29,6-32 1,18 0-135,57 26 137,-42 2 1,3 9-82,64 47-2235,-63 25 2331,3 10 560,-39 49-320,-18-58-862,-4 32-91,2-60-2329,18-6-2789,6-1 851,1-1 4985,5-1 0,0 5 0,0-1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0:50.963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189 15 10321,'0'-8'5601,"0"2"-4671,0 6 475,0 0-771,-28 0 1202,-10 8-1561,-5 0 941,-12 54-707,42-16 236,1 51-3918,38-47 3240,6-3 39,32-29-55,7-18-623,-6-10-184,-9-4-6531,-30-19 6719,-19 6 1,1 2 0,-8 10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1:09.189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42 18 7666,'0'-10'4688,"0"2"-3674,0 11-908,0 3 208,0-1 257,0 0 953,0-2-757,0-3 2006,0 3-1905,-2-3-286,-6 1-464,-3-1-225,0 0 23,3 0 39,7 0 118,1 4-22,0-2 201,0 5-202,0-5-2972,0 1 0,0-3 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1:55.504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76 35 8556,'0'-11'4745,"0"2"-3810,-1 9 1647,1 0-1098,-3 0 471,0 0-1305,1 0-174,-2 0 286,3 0-208,-2 0-27,-1 0-320,0 0 123,-2 0-324,2 0 5,-1 0-28,0 4-27,0 3 38,1 2-39,0 5 45,4-8 45,4 0-11,0-6 134,7-8 347,-9-13-515,1 9-314,-11-8-683,3 20-202,0 0-4676,1 5 5875,-3 10 0,1-7 0,0 5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1:57.819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15 9 8063,'5'-4'471,"-1"0"913,-4 4-550,4 0 516,-3 0 5652,3 0-5675,-9 0-1148,2 0-106,-2 0-23,3 0-50,2 0 543,-1 1-369,-1-1 616,1 2-263,-2-2-1,3 0-89,-3 0 302,2 0-498,-1 0-241,0 0 11,1 1-11,0-1-4257,1 3 829,4-3-1091,2 1 4519,4-1 0,-3 0 0,-2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2:10.107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1 471 7957,'3'0'274,"0"0"7092,-3 0-6974,1 0-112,2 0-84,0 0-89,3 0-102,-3-2 118,1 0-27,-1-2-24,1-1 35,7-7-68,-3 4-28,4-6 208,-4 5-147,0 2 152,5-7-84,-5 8 84,6-8-33,-1 2 5,5-5-112,-4 4-11,-1 1-23,-6 7 56,5-4-106,-4 5 45,8-7 134,-6 5-10,0-2 262,3-3-369,-9 5-51,4-3 96,-2 5-63,-3 1 12,4-1-22,-4 1 0,4-4 16,6-4 45,-2-1-22,6-2-11,-9 5 206,3 0-223,-8 4 45,4-2-85,-3 1 79,1 2-84,-1-2 34,1 1 33,4-3-67,-3 4 28,9-9-28,-9 8-6,15-12 29,-11 7-18,12-4-5,-11 6 0,6-2 0,-7 5 12,5-6-3404,-7 7 3397,0-3 18,-1 3-85,2-2 29,-1 1-236,8-1 67,-10 4-229,3-1 1487,-7 3-3812,-2 0 2756,-13 0 0,10 0 0,-10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2:13.828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4 10 7486,'-2'-5'-173,"1"1"-313,1 4 1,0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2:18.577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12 1 7331,'-1'6'857,"-1"0"-487,1 3-196,1-5 275,-2 7 2021,2-6-1511,0-4 4529,0 0-4342,0 2-323,0 4-510,0 1-66,0 5 44,-1 5-3011,0 42 3022,-1-8 20,1 11 1,1 5 7,0 24-305,0-40 1,0-3 35,0 17 158,0 13-146,0-36 78,0 48-146,0-57 91,0 26 3430,0 6-3420,0 3 146,0 30-123,0-39-22,0 7-3499,0-37 3397,0-2 29,0-9-1,0 3 68,0 9-101,0-6 62,0 15 128,10 54-184,-6-47 16,4 12 1,0-1 5,-4-14 5,1 14-5,-4-21-22,1 4 5,-2-12-2279,1 6 2318,-1-9-1451,2 6 1401,-1-11 1588,1 9-1588,2-7 6,-1 3 0,0 26 2397,0-20-2347,-3 3-45,0-28 3143,0-7-3961,4-16-6586,-3-35 7393,3-13 0,-4 7 0,0 21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1:41.176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18 0 12769,'-4'5'3478,"1"-2"-2728,0-2 409,2 0-739,-1 1 147,0 1-382,1-2 1254,0 3-728,1-3-594,0 3-27,8-3 11,8 2 56,37 4-3499,-1-2 3364,5 1 1,2 0-12,22 1-1143,-29-2 1,7 0 1163,22-1 0,12 1 0,-10-2-788,-19 0 1,0 0 766,21 1 0,11 0 0,-15-1-11,6 0 9,-13-1 1,20 0 0,2 1 0,-15-1-7,-8 1 0,-1 0-3,6-1 0,13 1 0,0-1 0,-13 1 0,-2 1 0,-7 0-3,12 0 0,6 0 5,-7-2 0,5 0 0,-3 0 760,14 1 1,-5-1-763,-11-2 0,-9 0 6,2 0 173,-13 0 278,-4-4-446,-9 2 2313,4-2-2273,-33 3 94,8 1 3438,-16 0-3516,0 0 112,-4 0-89,-2 0-6,1 0-79,-2 0 231,-1 0-236,0 0-1092,-1 0-4723,-3-11 5815,-8 0 0,5-2 0,-4 4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1:43.567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10 64 17591,'-5'1'2913,"1"1"-2460,4 6-167,0 4-57,0 4-100,0 6-23,2 3-14,7 22 1,1 4-87,0-1 22,3 15 0,0-2 5,-7-28 562,6 30-3679,-10-49 3397,2 6-27,-4-22 660,0-5-2772,-5-28 1922,2 9 21,-5-23 12,4-38-129,1 28-3,4 6 0,5 1-41,15-7 10,4 18-95,19-3-89,15 14 162,-11 7-37,2 11 1,-1 4 53,-11 4 33,20 2-5,-45 3 5,-8 2 2286,-1-2-2241,-2-1-9870,-1-2 9037,-1-9 0,0 7 1,0-7-1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8:02.94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216 0 12152,'-51'82'9830,"26"-44"-12417,-3 24 1,2 2 2598,11-18-12,-2 14 1442,6-21-1442,-2 13 865,3-16-870,-2 12-1758,9-29 1236,-1 0 783,4-14-1500,0-3-469,0-2-1200,0-3 2913,6-10 0,-4 6 0,4-5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1:46.563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41 1625 8769,'-5'4'3664,"1"0"-2634,4-4-3648,-6 7 3425,3-4 2528,-9 7-2719,8-7 34,-2 0 1859,5-1-297,1-2-2167,26-17-39,8-3 5,28-19-11,-12 11 1960,0-2-1952,7-4 1,2-1-3,1-3-4,9-5 1,-1 1 3,-19 12-1,10-10 1,3-2-6,-1 1 15,1-2 0,13-9 0,-9 5-1709,-21 15 1,-1 1 1696,31-21 0,-4 2 8,-11 6-600,4-1 0,2-2 594,3-3-3,-18 13 0,9-5 0,-7 4 1,-8 6 0,-4 2-710,2 0 1,0-1 711,5-5 1,1-2 1047,15-17 0,-3 0-1053,14-10-3,-19 15 0,-9 5 1385,-25 25-1388,10-10 6,-14 14 51,8-10-370,-21 21 1929,0-2-4248,-18 7 2638,-43 0 0,30 0 0,-27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1:48.225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99 346 7229,'-4'-8'7181,"0"2"-3647,4 6-2756,-12 0 738,8 0-1045,-8 0 168,9 0 241,3 14-606,14 12-134,18 33-3160,17 15 3020,1 3-1775,-15-17 1809,-7 0-191,-17-31 336,4 6-56,-12-28-123,0-15 6,-3-11 44,-18-35 2220,5 14-2276,-25-33-215,8 25 254,0 3 192,-6-4-237,-5-16 12,13 25 6,-10-25-6,28 48 17,0-12-23,5 17-27,3-8 27,2 9-5,6-9 3397,3 6-3419,69-31-3365,-41 27 3398,49-20 0,-60 29-224,28-7 174,-30 9-2193,20-3 2243,-38 10-6,3 0-38,-5 0 88,33 68 2188,-16-31-2232,20 45-2045,-20-45 2079,-4-9 2234,-2-2-2268,-1-2-5,0-6 10,5 8 1,1-1 44,-3-2 23,-3-1 0,-8-7-6,0 2 84,-4 12-83,-12-6 18,-29 24 1,-7 3-87,1-11-42,-6 4 0,4-6 3255,25-28-5325,-2-4-3461,11-3 5573,-2-6 0,9 3 0,2-3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1:50.605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64 99 8282,'-11'0'4778,"2"0"-3938,9 0 1193,0 0-1820,-3 0 504,1 0 1294,-12 2-930,6 6-846,-5-4-33,9 7 21,4-7 125,0 4-236,0-2 386,26 3-397,-10-5 112,19-15-174,-24 1 174,-7-25-151,-9 23-51,-14-8-5,4 17-12,-7 1 6,11 2 6,4 0 5,6 3 39,1 1 74,0 7 77,12 5-195,-6-6-1,16 4-5,-12-13-39,8 1 34,-5-2 38,-2-11-27,-3-4-1,-6-5 46,-2 0-1,-4 3 1,-5 6-46,-2 1-16,-13 6 0,12 4-40,-8 4 51,16 1 443,17 22-438,-3-18 85,30 7-90,-27-25 6,12-5-57,-22-7 51,0 10 0,-3-4 6,0 14-40,-5 0-33,-11 1 61,2 7 12,-4 0 44,12 6 29,4-5-6,2-3 257,9-1-291,-3-2 56,17-2-3436,-11-9 3346,2 0 35,-8-5-40,-12 5-68,-1 4 24,-3 2 32,1 5 1,4 1 84,2 4 465,2-3-264,1 0-4223,0-4 4009,2 0-60,2 0 0,-1 0 0,0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2:00.761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76 85 7302,'2'-3'1276,"-1"0"-267,-1 3 794,8-5-251,-6 2-303,5-4-286,-7 5 1127,0 0-387,0 1-191,-2 1-1165,-1 0-263,-8 0-118,3 0 34,-3 0-106,4 13 100,4 3 297,7 2-173,1-4 190,22-14-246,-16-5 318,9-12-380,-19 8-140,-37-11 129,13 25-34,-20 1 68,26 37 346,29-17-284,2 8-46,19-25 40,10-11-12,0-22-17,-8 8-122,-11-34-46,-37 28 112,-1-5-61,-13 19 62,4 6-58,-5 2-32,4 13 56,5-6 117,10 15 102,15-15-124,-1 2 73,7-7-79,5-1-50,-9-2-50,5-2 11,-13-2-17,-9-7 50,1 5-39,-7-4-3386,-1 5 3420,7 4-91,-3 0 46,8 2 6,3 0 33,-1 4 0,2-1 6,6 3 11,-1-3 73,11-2-28,-5-1-2218,6-23 2179,-11 15 22,0-20-78,-7 23-169,-25 0 174,14 6 6,-18 7 27,25 7 68,1-2 152,8-2 2173,-1-10-2152,16-16 3163,-12 8-3779,8-10-2015,-14 14 2402,-2 9 0,1-4 0,-2 6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2:01.781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6 0 9559,'-3'0'-252,"0"0"252,3 0 0,0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2:22.008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308 44 20106,'-2'-4'644,"-3"0"-280,-11-2-6,-8-1-207,-3-1-83,-2 1-1,-2 3-28,2 2 17,-20 1-22,17 1-1922,-1 0 1927,19 0-45,10 1-5,0-1-34,4 3 40,0-3-6,0 3 229,0 1-179,0 0 1967,0 2-1518,0 18-371,0-9 118,0 30-95,0-19 84,0 25-3543,0-25 3319,0 7 62,0-12 55,0 5-117,0 1 140,0 14-140,0-22-5,0 8 5,0-18-6,0 5 12,0-6 3419,0 15-3425,0-13 0,0 15 17,0-18-11,0 7-6,-1-10 95,1 0 0,-2-2 684,2-1-679,0-13-100,0-26 0,-1 1-28,-1-11 23,1 21-40,0-13 45,1 18-45,0-29-5,0 30-591,0-6 624,0 5 6,0 5-22,0-28 27,0 25 0,0-15-33,0 26 73,0 3-40,0-1 6,0 3 607,0 1-416,0 0-180,0 1 146,0 1-124,3 1 1,54 0-3426,-17 0 3386,43 0-5,-44 0-67,7 3 33,-13-3 22,-3 4 23,-10-4 0,-14 2 3325,-2-2-3459,-2 0 134,-7 0-6,-2 0 6,-5 0-17,1 0 23,-2 0-12,-13-2 6,7 2 0,-27-2 0,24 1 0,-29 0 0,28 1-5,-6 0 5,15 0-6,9 0 34,0 0-28,3 0-151,1 0 162,1 5 79,0 1-3353,0 15 3330,0-4 34,0 8 89,0 29-128,0-16-62,0 18 106,0-15-61,0-9-2308,0 2 2285,0-11 2281,0-12-2303,0-9 370,0-1-326,0-5-44,0-6 0,0-9-5,0-6 5,0-18-6,0 1 6,0 0-11,1-6-23,1 25-117,1-26 6,-1 31 61,-1-8-40,-1 15-27,0 3 156,0 2-5,0 2 3387,1 4-3432,2 0 95,23 0-50,3 0-3392,10 0 3431,5 2-679,-18 0 635,9 2 10,-12 1 1,20 1-6,-20-2 0,13-1 0,-28-1-6,-1-2-33,-6 3 3078,1-3-5402,-2 2-3253,-2 0 5616,-6 0 0,5-1 0,-5-1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2:26.411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375 112 7626,'8'0'4941,"-1"0"-4230,-7 0-134,1-1-146,1 1 600,1-3 3842,1-1-4621,-2 0-62,0-2-156,-2 1 5,0-8 174,-20-12-3600,2 5 3359,-13-2-83,-8 15 77,23 5 34,-19 5-22,24 2 16,-10 10-56,4 21 62,5 0 34,3 7 0,9-3-23,2-16 117,16 29-2256,1-15 2162,8 6-488,-7-13 605,12 31 1893,-16-19-2039,11 21 90,-21-26-55,-5-20-1,-1 8 162,-1-8 287,-7 1-101,-3-3-264,-3-7 2944,2-2-2983,-3-4-2355,0-2 2355,-3 2-50,-1-3 33,-19 1 39,6-1-106,-7 0 0,15 0 0,13 0 3549,-1-2-3487,8 0-23,1-1 67,3 2-61,0-1-45,0 1-33,0-2-7,-2-1 46,-9-2 28,3 1-29,-7-1 29,2 0 22,6 3-6,-2-2-50,7 5 342,2 0-309,4 0-27,-3 0 61,4 0-50,-4 0 403,0 0-336,-1 3-78,0-3 150,0 4-88,0-2-1,1-1 162,5 6-229,-1-3 28,3 4-28,-2-2 6,6 2-163,13 3-504,-5-3-890,1-2-8280,-13-4 8839,-8-5 1,1 3 0,-1-3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2:31.952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81 33 8539,'-3'-2'3243,"0"1"2219,3 1-5289,0 2-3959,0 17 3926,0-5-1320,0 17 1365,1-18 78,1 2-44,2-9 22,3 0 448,19-4-415,-11-5 270,10-7-376,-20-7-174,-3 2 2224,-2 1-2257,-10 2 39,5 3-11,-9-1-45,3 6-12,3 3 12,-4-1 236,0 10 3245,8-2-3162,-4 15-140,8-11-83,0 5-40,4-9 218,6-4-117,-3 0 67,5-2-118,-10-2 157,1-30-3671,-7 14 3464,-1-18-51,-8 24-66,-2 7-2202,-1 1 2341,3 3 51,-2 6-67,7 3 2447,-6 19-2167,7 9-202,2-4-11,22 7-11,-8-29 10,20 3 3365,-17-12-3381,2-1-134,4-15 78,-11 7 5,4-18 57,-11 12-62,0 0 0,-2-2-6,-3 8 12,-2 0-17,-8 4-23,6 2 62,-11 6 23,14 2 329,-4 16-262,9-7 67,6 13 0,30-4-180,-12-8 79,28 0-84,-32-15-3442,9-3 3436,-14-7-27,1-12 5,-8 0-12,-3-15 7,-4 17 27,-7-6-39,-2 12-44,-26-3 3442,-8 9-3359,4 3 45,-3 30 40,34-7 21,-4 14-32,12-20 16,1-4 67,15-5-56,15-3-95,-1-11-185,0-20-112,-24 4 12,-16-6-3667,-6 24 3559,-3 5-878,0 3-1149,6 9 2420,3 14 0,4-9 0,5 7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2:33.252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1 133 10886,'0'-3'4492,"0"1"-2358,0 2-537,1-3-1115,-1 2 766,2-1-1169,-1 2-34,0 11 39,2 4-3432,2 29 3382,-2-8-15,4 20 1,0 3-20,1-6 0,0-2 0,0-3 0,-1-16 6,0 6-1,-2-14-5,0 1 68,-2-16-18,-1-4 0,-1-3 3443,-1-2-3358,0-10-68,0-2-67,0-11-11,-10-37 123,2 11-1646,-5-19 2157,4 1-349,4 24 118,-1-32-263,6 9-129,4 19-2888,23-13 2849,-8 45-68,45-14 102,-26 23-130,26 10 1170,-31 45-1074,-11-18 39,-15 27 50,-9-38 3348,-3 1-3196,-18 12-141,6-13-10,-13 8-3292,6-16 3269,4-6 22,-11 1-306,5-7-326,-3 1 128,12-1-2833,5 0 3287,16 4 0,-3-3 0,3 3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2:34.260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224 53 10293,'0'-12'5158,"0"3"-4161,0 9-302,0 0 363,-4-11-498,2 7 343,-5-10-623,4 13 823,-18 0-762,4 1-1471,-9 0 1248,8 0 72,6 0 164,-9 9-265,7-3-83,-5 7 190,-1 17 302,5 8-263,-2 8-2312,10-6 2173,7-16 100,2 19-84,4-18 173,26 42-246,-13-45 62,33 21-56,-32-33-1302,11 2 1313,-4-9 2722,-6-2-2710,29-1-2796,-21-6 2722,11 0-223,-16-8-2426,-7-3-127,-4 7-539,-4-2-3154,-10 10 6475,-1 2 0,0 0 0,1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8:03.54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0 207 13183,'0'-5'7052,"0"1"-6526,17-33-100,-8 21-169,13-31-128,-10 31-39,-2-2-57,2 2 29,-1 2-62,0 2 33,-3 3 51,0 2 12,-5 4-29,-1 1 0,-2 2-33,0 5 101,2 4-1,0 8 135,6 23-151,-2-4-34,2 15-51,-3-11-432,-1-2 466,2 45-61,-2-27-1,4 26-761,-3-55-840,2-16-1031,-3-25 2627,0-16 0,-4 11 0,0-4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2:42.129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301 541 9022,'4'8'3859,"0"-1"-2403,-4-7-151,0 0-90,7 1-240,-6-1 1310,7 0-1260,-8-12-924,-1 4 33,-42-24-100,16 20-34,-34-11-3398,30 17 3398,1 3-62,-8 2 191,-7 55-50,16-16-35,9 35-2317,55-19 2233,-8-30 40,21 7-442,23-30 442,-37-6 2268,38-37-2268,-58 10 45,4-65-2308,-14 44 2353,-2-16 0,0-2 2262,-2 2-2109,-7-14 1,-2 4-59,4 29 695,-15-31-3048,18 77 2275,-2 9 273,4 23-60,4 20-214,2 4 3,13 3 0,5-2-58,2-3-46,18 12 1,3-3-437,-14-25-56,20 15-3339,-44-41-3343,-14-21 7169,1 4 0,-2-6 0,3 9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2:42.907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0 97 21562,'44'-40'157,"-7"10"-157,6 16-6,-11 7-33,10 3-135,-10 3 174,-5 2 90,-15 6 27,-11 5 29,-1 7 992,-52 61-898,21-36-3570,-27 32 3330,41-59-45,16-14 174,16-2-79,-1 0-178,64 22-2275,-43-3 2403,30 12 2397,-53 3-1579,-19 16-2476,-14-4 1926,-4 4-83,-5-24-1042,-17-26 784,21-10 73,-20-21 0,35 14 0,2-3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4:04.99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24 77 9324,'-8'0'2963,"1"0"-2302,7 0 3562,0 0-3943,-2 0-17,0 0-213,-1 0 578,2 0-432,16-3-96,-3-2-66,14-1-34,-7-2 45,39-10-28,-27 8 56,27-7 202,-43 12-135,-4 2-96,-6 2 24,-4 1 251,2 0 62,-2 0-320,4 0-27,-1 0 67,2 0-101,-2 0 56,-1 0 50,4 6-72,-3 0-29,7 12 34,-2 6-3391,1 4 3396,-3 1 7,0-8-1,4 17-22,-3-18-22,5 21 5,-7-25-5,1 3 3385,-2-7-3391,-2-4-16,-2-5 16,-1-1 1265,0-1-1265,0-6 39,0 1-39,-1-7 12,-6-6 27,-4-4-3465,-1 0 3421,-2 1 10,1 2 1,4 5 33,-9-17-45,11 17 6,-4-9-5,7 14 3201,-6-2-3336,4 3 95,-6 0 39,6 6-50,-10 1 51,4 0 5,-6 0-17,-7 2 11,10 2 1,-7 3-23,7 2 28,4 0 39,-23 6-33,21-9 33,-14 3-11,24-9 11,-1 0-39,3 0-353,-1 0 353,10-1 0,19-11 0,-2 2-5,13-6-68,-9 3-112,0 2-548,11-3 122,-15 6 611,5-6 0,-21 10 0,0-3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5:49.2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5650,'17'0'711,"-5"0"1276,-12 0-201,0 0-844,12 0-405,-9 0-66,10 0-409,-12 0 196,8 0-29,30 5 198,-1-2-1150,26 2-3072,-22-3 3330,-3-2-4906,54 10 5645,-52-6 3865,56 8-3680,-79-11 1715,25 1-1816,-29-2 3617,14 0-3572,-15 0-258,7 0-139,3 0 22,0 0 11,8 5-3431,-10-1 3392,6 5 0,-9-2-784,23 5-213,-4-5 667,10 3-119,-8-6 354,-21-1 3431,1 1-3106,-8 0-123,-5 0-18,1-2-44,-6 0-34,3-2 57,0 2-68,1 0 50,0 0 1003,0 2-84,6 3-829,-1-2 140,2 3 67,-3-5-67,-3-1 353,3 2-594,5-1-33,1 3 33,11 2-1796,-8-1 1768,5 1 34,-4-1 61,13 4-106,-8-2 12,20 3-2806,-21-5 2800,1-1 1180,-8-1-1135,2-1-34,3-1 39,14 3-34,8 1-22,-12-2-6,7 1 1998,-27-2-1992,4-2-5,-9 1 10,0-3 1,24 12-6,-16-8 5,28 10-38,-28-10 1427,4 2-1410,-4-5-7,3 3 12,-2-3-67,3 1-124,1-2 146,-8 0 22,17 0 34,-19 0-5,8 0-1,-13 0 1,2 0-1,-2 0 6,-1 0-6178,-1 0 6178,-9 0 0,6 0 0,-6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5:52.00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 15 6824,'-13'-2'5921,"3"1"-4813,10 1 197,-3 0-498,3-1 67,-3 0-169,3-1 131,0 1 861,0-1 225,32 0-1922,-3 0 0,19 1 0,-15 1-51,9 12 6,-17-4-83,32 45 200,-19 15-72,1-3-3515,-2 11 3297,-23-51-700,8 8-376,-10-22 588,0 0 706,-5-45 0,-3 26 0,-2-27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5:52.54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335 1 17574,'-4'0'1832,"-2"0"-1440,0 0 22,-2 0 236,-10 10-236,-5 7-117,-9 12-196,0 7-62,5-6 56,-12 21-39,7-15-56,-4 6 45,5-11-235,11-8-40,6-8-3724,8-3 1758,17-14 2196,15-12 0,-11 7 0,6-6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5:53.36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12 65 7470,'-6'13'4755,"1"-3"-3411,5-10 5019,0 0-6178,2-3 174,5-1 217,9-8-3929,4 1 3359,0 0-6,-2 2 6,-6 4-2247,5-4 2247,-4 3 0,1-1 10,-4 1 2286,-6 4-2235,1 0-67,-5 2 152,1 0 3480,-1 6-3464,0 9-3324,2 12 3313,-2 1-6,3 3-2150,-3 13 2004,1-17-508,-1 17 452,0-9-2413,0-14-2343,0 3 4807,0-31 0,0-9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4:24.67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96 9234,'2'11'2291,"-1"-3"-941,-1-8-756,0-9-482,0 4-549,0-10-314,0 6 751,0-27 0,0 24 0,0-17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4:2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35 268 9240,'-9'-46'5623,"1"2"-6877,8 24-4639,-5-37 5893,1 18 0,-2-7 0,3 30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4:25.3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204 393 8759,'-4'-8'2549,"2"1"-2549,-38-70 0,-8-14 0,26 49 0,-22-41 0,0-1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8:44.9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437 1689 8674,'-20'1'2352,"5"1"-1422,15-2 5153,0 0-5865,2 0-22,2-2 203,3 0-164,-2-2-11,1 0 50,3-3-139,-2 2 38,2-3 1,-2 2 167,2-4-3581,-1 2 3380,0-4-6,1-4-50,19-42-6,-14 27 90,21-58-101,-28 57-33,5-23 16,-11 21-44,1 10 11,-2-4 168,0-15-135,0 14 202,0-37-129,0 30-289,0-6 239,0 3 3562,0-15-3484,0 9-3394,-3-7 3255,1 27 27,-5 8 45,-3-19-2080,2 14 2064,-3-13-1501,5 18 1545,0 2 1215,-2-5-1277,0 4 146,-7-18 146,-8-19 1782,4 7-2051,-9-23-56,13 34-11,2 2 576,3 10-582,4 10 5,-1-5 63,-11-17-24,7 12 29,-25-37-67,23 39-6,-11-15-6,16 23 3327,-9-2-3321,8 4 67,-10-2-67,12 8 80,0 1-74,2 1 22,-10-5 11,3 3-22,-11-6 45,6 2-51,3 1-6,0 0 1,5 3 33,-1 0-39,3 3 39,0-2-39,2 2-11,-1 1-34,-3 0 45,-2 1 0,1 0 0,2 0 17,-1 0-6,0 0-11,3 0-50,0 0-241,6 0-2521,-2 0-3377,1-3 1523,0 1 4666,2-4 0,0 5 0,0-2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4:25.80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294 244 10254,'-44'-41'264,"0"0"0,-20-12 0,8 7 0,28 23 0,-29-17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4:25.96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427 154 7470,'-46'-13'2772,"20"7"-8313,-28-11 5418,1-1 1371,17 6-1383,-22-9-1590,-9-7 1936,36 14 0,-20-8 0,46 19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4:26.60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219 0 7431,'-62'0'3259,"17"0"-3247,20 0-7,16 0 74,-8 0-35,8 0 24,-3 0 133,-1 0-38,8 0 72,-6 0 398,6 0-589,2 0 1127,1 0-2213,2 0 0,0 0 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4:35.7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 24 8192,'-9'0'554,"1"0"-273,6 0 296,0 0 1461,-3 0-1797,4 0 4632,-1 0-4738,6 1-74,0 0 35,3 0-96,-1-1 44,1 0-10,2 0-23,1 0-11,2 0 23,12 0-23,-9 0 11,19-3 28,-21 1-11,6-2-28,-12 3 0,-3-1 0,-3 2 2935,1 0-2935,-6 0 6,3 0 95,-3 0-90,3 0-2918,0 0 1501,-1 0-1551,1-2 2957,-1-3 0,2 2 0,-2-1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4:37.19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9 0 19132,'-3'3'761,"-1"3"-750,4 0 62,-1 3-6,1 2 57,0 2 38,0 5 28,0 12 17,0 27-111,1-8-46,2 5 510,6-21-398,0-24-83,2 4-29,-5-13-50,1-13 0,-5 10 0,2-10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9:02.38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84 78 9985,'32'89'2115,"1"0"0,-13-6 1,5-25-1926,18-60-5324,-17-22 5319,-9-4 168,1-35-1134,-14 3 983,-1 3 497,-33 10 1,-6 6-700,10 16-54,-27-6 1,-3 13-1935,15 45 1988,-1 11 0,21-3 0,27-6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9:02.75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1 172 9324,'54'-2'7511,"-8"-20"-13166,39-9 5504,-39-4-902,-3 7 783,-5 5 1,-11 7 0,-3 2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9:03.33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43 10494,'24'-24'7858,"3"6"-13524,-18 32 5672,1 1 1442,-13 29-1409,-9 3-39,1 2-5,-8 15 859,12-34-860,1 15 0,6-30-5,2 4 11,3-12 34,4-2 3358,41-3-4697,-4-14 672,15 4 6,-23-11-4213,-16-19 4840,-10 14 0,2-9 0,-12 24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9:03.88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122 24 10394,'-20'-13'9006,"2"3"-8843,16 10 89,-3 0-308,3 5 56,-1 4 0,2 11 5,0 5 29,1 8 851,3 45-572,-3-50 90,-11-12-268,-2-45-124,-10-26-1904,11 37-3434,5 16 4479,3 28 0,4-12 0,-3 10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3:46.91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 32 8377,'-8'-17'4576,"1"2"-2879,7 15 2442,0 0-3796,0 3-108,0-1-112,0 3 17,0 6 179,0 12 40,4 30-354,-1-9 34,7 40 6,-3-33-23,-2 15 1,-1 1 27,0-4-30,-2 15 0,0-4-121,-2-36-554,0 26 22,0-59 633,2-53 0,-1 36 0,2-37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8:46.3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7 137 7526,'-4'5'2772,"2"-1"-2396,2-4 27,0 2 17,0-1 706,0 3-264,0-4 466,0 2-948,0 0-77,0 1 224,0 3-275,0-2 616,0 5 157,2-3-196,2 1-588,0-1-118,2 1-61,-2 2 33,5 6-50,-4-2 11,3 4 56,-5-7 252,1 5-107,0 4-184,5 23-3403,1 11 3363,-1-6-27,-2-4 56,-5-4-51,1-17 0,-2 8 23,2-23 106,-1-6-23,1-1 650,1 0-565,-2-8-118,0 0 3425,-2-23-3452,0 5-6,0-8-40,-1 10-3386,-1-5 3380,-1 6-948,1-14 960,0-2-12,1 12-5,1-10 0,0 24-16,0-21 2935,0 20-2919,0-18 1427,0 22-1416,0-8-5,0 9 27,0 0-38,0 2 5,0 3 0,0-2 5,0 1 7,0 0-12,0 1 0,0 0 11,0 0-6,0 1 1,0-1 89,0 2 62,0 0-79,0 0 219,2-1-280,5-3 28,39-13-3437,-6 7 3392,30-7 0,-30 15 0,1 3 0,-22 1 0,3-1-39,-6-1 5,-8 0 3062,4 0-3544,-10 2-4928,1-2 3545,-8 2 1899,-2 0 0,1 0 0,1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3:48.64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27 79 7649,'-13'10'1664,"3"-2"-1300,10-8 0,0 0-280,-2 4 101,2-3 655,-1 3-404,1-4 3440,0 0-3612,0 2 492,0-1-319,0 1 515,0 0-863,0-1-16,0 1 336,0-1-336,0 1-34,0-2 45,9 1 22,1 0-3379,23 0 3278,-6 0 29,14-1-758,-5 0 735,27 0 1,-13 0 10,13 0 0,14 0 1,-7 0-23,30 0 3,-10 0 1,18-1 0,-17 1-4,-37 0 0,-1-1 2,35-1 0,13-2 0,-15 0-2,11 1 196,-19-2 0,11-2 0,-17 1-118,-12 2 79,3-3 0,-2 1 257,-23 1-280,2-4 2903,-23 6-3105,-6-2 622,-7 3-1215,1-2-393,-5 1-3835,-4-5-365,-1 0 4582,-3-5 0,3 6 0,1 2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13:49.28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1 9750,'-10'0'9830,"3"0"-7417,7 0-2447,1 0 34,4 0 214,51 28-186,-25-14-22,37 24-3393,-30-17 3387,-12-4-5,11 8-7,-21-12-32,3 4 49,-12-10-16,-2 1 22,-4-4 23,-1-1 33,0-2 3499,-1 3-3180,-8 8-235,-1 0 124,-15 17 89,-11 3-292,6-4-10,-5 2-23,16-17-28,-15 17-3397,12-11 3386,-7 8-56,19-15-4486,7-8 4542,2-8 0,1 2 0,0-4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4:56.08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11 7358,'19'-3'9830,"-9"-5"-9058,-1 20-682,-9-10-28,0 0-57,0 1 130,0 4-40,1 0-3325,4 9 3337,0-2 173,13 44-2531,-7-7 2284,4 14-1538,-5-5 1505,-5-30 22,2 21 0,0 2-10,-2-13 1510,6 42-1516,-10-68-1,0 10 1,2-3 2290,1 8-2296,0-10 3392,-1-6-3392,1 4 40,1-6-40,4 12-90,13 12 90,-8-14 34,6 6-34,-17-23-6,-1-4 6,-1 1 1949,0-1-1406,-1-16-358,-1 0-12,-1-14 102,-2 0-163,2 11 96,-4-11-203,5 17 23,-10-42-22,10 31-1,-6-29-5,7 31-3380,0-19 3380,0 13 22,0-24 0,0-3-22,0 9 0,0-41 0,0 65-11,0 2 6,0 10-23,-4-15 16,3 19 3399,-2-5-3398,3 11-713,-2 0 685,1 0 28,-1 5-17,-1 9 39,2 14-11,-2 0 0,1 31 0,0-26-37,1 16 1,0 3-98,-1-4 78,1 26-129,1-33-3364,0-9 3488,0 0-6,0-4-886,0-8 897,0-4 34,0-2 22,0-6-12,0-7 499,0 1-229,0-17-219,0 0 45,0-37-61,-13-42-18,7 27 3,-4 7 1,-1 5-3,4 19 829,-4-16-835,4 11 0,1 11-107,-6-40 12,7 46 67,-3-18 3415,8 41-4003,0 1 616,0 3 0,0 1 0,0 5 0,0 2 5,0 3 6,0 9-5,0-3 0,0 9 5,0 9-6,0-5-5,2 14 0,0-11 6,4 16-6,-1-13 6,3 19-124,-3-24-3750,2-1 3370,-2-16-1379,-1-10 555,-1-6-7287,6-17 8609,-3 0 0,2-4 0,-5 9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7:12.69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 1 7598,'-3'6'4100,"0"-1"-3573,3-3-1164,0-2 1,0 1-1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7:57.90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1 204 8405,'0'-15'6200,"0"3"-4267,0-6-1099,1 7-128,-1 1 2554,4-1-3159,-3 7-51,2-2 101,4 19 45,26 66-3264,-12-28 3068,-2-3 0,-1 5 23,0 42 381,-7-33-2364,3 15 2358,-12-53 22,0-24-90,-2 0 118,0-45-437,-4 3-11,3-56-23,5 42 1,4 2-67,10-28-93,10 26 0,5 7 81,6 13 28,22-4-728,26 14 633,-47 16-4481,56-10-2039,-68 18 6688,6-1 0,-18 3 0,-9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7:58.37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28 13177,'0'8'9052,"0"-1"-13783,21-7 4922,-4 0 317,19 0-738,20-9 0,1-2 956,-9 5-5642,16-4 1,-8 3 4332,-41 12 1,5-1 0,-20 1-1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7:58.75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96 12410,'0'10'9830,"32"-3"-8643,-9-9-755,45-7-4533,-30 0 4202,26-9-45,-30 6 804,13-3-4143,-13 2-5718,-14 0 9001,-2 1 0,-18 5 0,0 4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8:00.16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1 579 11340,'18'-20'9830,"-5"7"-9080,6 8-565,-5 5-27,1 0 155,25 21-173,11 29-703,2 1 575,0 20 139,-24-26-143,-4-4 1,2 3 7,1 3 1,0-1 280,19 32 6,-13-19 1775,-29-66-1793,-4-24-3008,1-5 3104,-2-34-2526,0 26 2274,0-19-96,0 18-19,-4-33 0,-1-16-17,4-4 1,0-2-18,-4 2 1,1 1-189,3 3 1,2 19 2224,-1 50-2791,0-5-676,0 24 3453,0 3-4630,1 3 2627,12 15 0,-8-12 0,8 11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8:02.01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94 7666,'0'-3'6094,"0"0"-5030,2-7-359,-2 6 1172,1-9 1534,-1 7-2941,0 1 169,0-3-375,3 3 570,36-16-4164,-16 14 3391,56-2-55,-43 25-2218,24 11 2212,-21 9 11,1 4-160,-6-4 1,3 1-754,23 18-1370,-9-15 1,0-13 2838,-6-39 0,1 13 1,-44-38-1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8:02.34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291 1 15760,'-46'51'1992,"0"0"1,0 0-1,-14 13 1,12-9-7721,26-15 5487,11-17-697,5 7-1655,1-17 634,4 4-148,8-19 1679,7-12 1,-4 9 0,3-9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8:48.2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36 160 6324,'1'-14'5013,"1"2"-2540,-2 12 2361,0 0-3995,0 4-643,0 3 255,0 6-316,0 7-34,0 4 927,2 6-972,8 21-23,9 1-33,1 2-33,7-11 33,-7-18 5,5-5 7,11-2-3337,-7-9 3448,30-8-2352,-21-23 2229,6-1 50,-13-28 180,-17-24 336,-4 5 252,-25-27-667,3 52 2196,-13 2-2342,11 26 3438,1 3-3348,-39-9-95,25 14-325,-51-7 140,46 16 118,-11 2-17,20 0-101,7 3-644,-2 5 829,-7 12 0,11-11 0,-1 7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8:02.85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168 12 13390,'-47'-11'8357,"7"11"-13872,13 10 5997,4 20 187,10-6-148,-1 49 580,11-37-787,31 43-2131,9-52 1862,15 2-45,4-19 495,-4-16-5049,-3-16 4554,-5-14 0,-27 9 0,-8 3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8:03.32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70 13149,'78'-38'8553,"-13"7"-8262,-57 31-111,0 0-29,-2 5 880,-4 67-3852,-19 0 2989,6 24-28,-14-32 67,18-38 11,3-5 46,2-4-74,2-7-11,0-1 3505,29-3-4121,6-3 33,15 0-178,-4-3-258,-17 0-8949,21-4 5673,-23 3 3989,13-5 0,-31 6 0,-4-1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8:03.84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73 13855,'-10'2'6800,"2"-1"-5288,8-1-1030,67-18 11,-7 7-432,-2-2 1,2 1-3454,8 3 3258,-10 4-370,-26 3-2028,2 2 2532,-12-2 0,-4 1 0,-13-1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8:04.11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 15272,'14'73'1221,"-1"1"0,1 0 0,-1 25 0,6-24-11052,17-54 9432,-14-15 1,1-4 0,-14-2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8:04.99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61 18140,'6'-20'5579,"0"5"-5529,-6 15 605,0 0-599,-3 0-45,2 0 801,-1 0-576,0 0-185,1 0-40,-1 0-45,1 0-33,1 1 67,0 8 34,5 26-90,30 40-3477,-8-13 3046,20-12 0,8-9 117,8-19 236,27-6 27,-39-39-2240,-12-40 2347,-15 9 129,-1-34 274,-17 37 2034,-3 7-2325,-3 30-28,-2 26 84,1 13 19,-1 27 1,2 11-180,2-6 1,0 1-9,0 11 0,0-1 0,8 26-1120,7-24-275,-5-39 196,5 15 1199,3-62 0,-13 12 0,8-14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8:05.38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225 40 14885,'-56'-13'4277,"0"1"0,-30-3-3779,60 103-392,40-22-2232,-4-5 1,9-2 2018,42 2-1755,7-26 1464,-14-18-402,-8-26 800,-15-41 0,-5-8 0,-3 21 0,-3-16 0,0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8:05.93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93 13508,'77'-51'9830,"-13"9"-10114,-45 45 906,8 25-3451,-10-7 2897,4 23-35,-16-15 523,-24 51 0,-6 5-551,12-27-5,-13 24 0,5-10 56,20-58-33,49-3 535,-20-4-1869,69-19 2838,-48-1-11358,14-16 8172,-39 15 1,-11 1-1,-13 11 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8:08.22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0 649 16292,'0'-5'1108,"0"1"-721,0 1-40,0-1-67,2 1-28,10-7-196,11 1-4302,5-3 4257,25-3-1248,-16 5 1391,16-1 0,2-1-1578,3 1 1634,25-4 0,13-2 58,-10 3 1,-1-1-196,4-1 0,8-1 1,-10 2 0,11-2 1,-1 1-1,-14 1 708,-5 1 0,-3 0-782,15-1 0,10-1 0,-12 2 726,-21 4 0,-7 1-681,3-1 0,1 1 1389,10-2 0,7-1-1276,12 0 1,9-1 0,-9 2-126,-12 2 1,1-1-13,-8 2 0,9 0 0,1-1 0,-10 2 32,11 1 0,-3 0 44,-3-1 0,5 0 0,-3-1-1496,16-1 1,-2-1 1440,7-1 0,-6 1-42,-39 3 0,-6 0-433,41-1 439,-1 2-686,-29 5 1,4-1 685,5-1 0,1 1 75,-1 0 1,-3 0-82,22 0 2101,-19-2-2090,-40 3 428,61-7-479,-53 6-112,54-4-66,-55 5-17,10 1-12,-15 0 3460,38-3-2742,-31 0-214,20-1 63,-45 1-113,-9 0 113,-1 2 66,-1-2 588,-1 1-817,-2 1 1193,-1 1-1170,0 5 88,0 14-268,1-4 40,1 10-40,2-14-6,1-2-201,3 1-785,0-5-4149,2 0 5141,-5-4 0,-2 0 0,-3-3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6:47.02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7 236 12393,'8'-13'4918,"-2"3"-4537,-6 10-124,0 1-10,0 3 717,0 11-3438,-1 21 2900,-1 25-214,3 24-161,20 11-46,2-21 7,18-13 44,-8-29-56,3-10 179,18-6 56,4-12 2860,0-13-2967,-6-12 124,-10-34 73,-7-13-173,-4-6 274,-13-20 16,-14 21-324,-8 1 181,-17 18 1,-8 4-227,-17-1-85,6 11 1,-2 4 432,-4 12-427,-5 10 6,12 9-61,0 3-163,-26 28-247,29 8 141,-11 15-796,32 2 0,11 2-1781,13-6-2307,22 33 5114,19-66 1,-12-11-1,-9-4 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6:47.40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 61 9800,'-2'14'9830,"4"0"-13211,20-10 3689,1-1-50,20 0 1403,36-3-1656,-28 0 466,33-4-421,-19-6-2654,-14-2 2088,6-2 298,-15 1-4532,-7 1 443,-1 0 4307,0-1 0,-21 8 0,-4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2:07.67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420 113 7319,'0'-3'7286,"0"1"-4815,0 2-2102,0-17 174,-6 5-67,-3-13 393,-8 10-68,-17 2-4137,8 7 3347,-12 1-5,12 5-6,0 0-2229,-12 0 2234,11 0 6,-21 13 51,10 21 33,5-5 208,2 24 2150,23-29-2028,-3 37-240,8-22-129,7 22 3370,1-31-3426,8-7 386,10-5-280,-4-9-26,11 2-3416,4-10 3341,-8-1-66,19-3 61,-19-4-34,44-34 40,-43 19-2252,36-49 2116,-50 38-407,4-28 145,-13 22 358,-4 7 34,0 10-1523,-2 8 1490,1 3 1544,-2-7-1511,1 10-17,1-10 12,1 12 2295,0-4-2194,0 8 3604,0-1-3404,0 3-133,0 5 50,0 3 303,8 20-326,-1-3-33,8 14-3348,6 9 3253,-3-9-56,6 12 16,13 17 12,-18-32 150,25 34-144,-31-55-40,5 7-348,-11-20 3164,-5-2-7208,0-22 4392,-2-13 0,0 6 0,0-1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8:48.7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1 105 9402,'0'10'4912,"0"-2"-2761,0-8-616,9 5-886,1-4 802,36 4-963,4-11-3724,11-2 3421,-6-7-2134,-6-4 2061,-15 5-681,15-7-4231,-12 6 2800,-9 1 2000,-2 0 0,-22 11 0,0-1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6:47.97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0 155 11553,'0'12'9634,"14"-8"-9315,-6-12 190,16-15-407,-13 5-46,10-18-756,-8 16 750,4-12-3031,-8 18 3144,-4 0 111,-2 10-347,-3 3 51,8 33 195,4 4-117,3 18 6,1-8-6,-6-15-11,-1-1-12,-2-3 475,8 20-906,-3-15-173,-1 4-331,-3-22-431,-7-13 1333,2-7 0,-2 4 0,2-5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6:48.60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 1 10937,'-8'8'5338,"1"-2"-3597,7-6 343,0 0-1272,7 17 185,11-10-783,2 10-114,9-14-431,20-3-464,-16-2-465,20-2-4081,-25-1 5341,8-6 0,-19 7 0,4-2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6:48.97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6 9794,'0'11'9830,"40"1"-8895,-21-12 253,57 3-1116,-51-3-66,26 0-3532,-33 0 3027,7 0-7258,16-4 845,-19-2 6345,17-4 0,-31 3 0,-3 2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8:10.35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143 208 7319,'1'-7'6721,"12"-27"-5764,-5 20 1234,12-30-68,-8 24-253,-5 0-1276,-2 8 448,-5 7-958,0 4-325,-22 46 246,2 19 1,-3 18 0,2-8-1705,0-16 0,0 0 1594,-4 25 1,0 11 0,7-26-2254,12-38 2358,-1 3 73,7-28 985,18-93-974,-2 11-84,-2 14 0,0-1 6,6-19 16,-3 30 0,1 3 62,1-4-36,2 3 0,0 3-43,-5 19 1,14-11-12,-10 23-117,19-4-11,-16 15-1,17 7 135,-19 13 2397,10 12-2122,18 55 3212,-15-24-3420,9 32 0,-1 2-67,-13-24 3,-4-4 0,-1-4-42,-8-23-90,-8-18-123,4 5-7214,-9-21 2061,-8-10 5405,-6-8 0,2 3 0,-1 1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8:10.63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1 204 11508,'74'-20'832,"0"0"1,0 0 0,0 0 0,19-6 0,-3 1-1,-22 5-4237,-24 6 3405,0-6 0,-23 10 0,-6 1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8:11.01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30 13827,'7'-16'5579,"-2"3"-3642,-5 13-1062,0 0-875,73 237 0,-54-177 0,5 19 0,1 0 0,-1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8:11.22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0 145 21551,'59'-21'336,"0"0"0,-4 1 0,-7 4-330,-7 6-6,-2 0-162,-1 1-276,-4 2-301,-3-1 739,29-3 0,-38 7 0,21-4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8:11.87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345 1 12349,'-94'32'3212,"-1"1"1,19-20 0,17 10-3174,40 29 1,18 3-5661,13-10 5700,11-23 27,21-8 1387,6-11-1454,2-13-39,6-26-1442,-19-13 1447,-7-1 124,-9-2 106,-17 29 1948,-1-3-1897,-5 18-393,0 3 281,18 54 3065,-5-24-3659,41 59 22,-26-59-2901,38 9 1751,-37-34 1548,18-20 0,-32 9 0,-1-11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8:12.44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50 12584,'14'69'2457,"0"0"1,0 0-1,5 27 1,-5-28-1243,-10-59-1008,-3-6 751,14-60-908,-1 3-44,8-30-4263,2 10 4257,-7 36 848,4-6-954,8 7 55,-8 16 46,6-3-119,10 32 124,-21 7 140,5 29 0,-3 6-56,-9-3 1612,0 16 0,-1 0-1976,-1-15-1439,1 18-1619,-3-36 3338,-1-12 0,-4-15 0,0-4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8:13.41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47 23 9234,'-15'0'7013,"3"0"-5535,12 0 1754,0 0-2554,-9-3 470,7 0-683,-7-2 274,9 2-251,3-1-264,6 2-129,1-1-73,24 3-179,11 30 202,-4 5-6,-2 16 17,-26 28-50,-11-33 170,-22 37 1,-9 7-93,-3-2-1750,1-13 1,-1-4 1671,5-17-1084,13-25 1387,3 3 313,11-17-460,8 3 56,62-18-212,-12-4 856,-2-1 0,-1-1-1288,-2-3-2517,7-6 1935,-38 10-6017,9-9 3048,-13 4 3902,2-11 1,-13 12 0,-3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8:49.4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0 151 11939,'0'3'3512,"0"0"-2627,0-3 56,21-22-554,-9 10-57,16-18-28,-13 17 276,16-16-438,-15 16 67,11-10 818,-16 15-432,-5 5-408,2-1 129,-5 4 274,0 3-44,2 12-343,-1 2 175,2 30-749,-2-11 574,0 33 113,-3 7-230,1-16-34,-2 4-10,0-32-136,0-17-794,1 1-135,-1-20-1137,2-12 2162,-5-21 0,2 14 0,-1-7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8:14.29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99 15 22207,'-6'-8'868,"0"2"-857,-3 6 213,-10 19-73,4 5 59,-4 20 0,3 18 142,9 5 1,6 14 0,2 4 0,-1-9-190,-1 23 0,3 0-134,0-23 0,1 8 1,2-4-1,3-18 122,22 8-2887,14 0 3200,-1-24-60,9 9-304,-23-37-16,-16-12-67,-11-5-17,-1-1-3719,-1 1 4176,-8-13-457,-9-11 0,5 5 0,-3-1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8:15.76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38 31 8483,'-9'-14'5725,"3"2"-4706,6 12 1059,0 0-952,-3-1-33,1-1 642,-3 0-395,-3 19-1144,3 20-118,8 6 56,28 28-1307,3-31 1179,18 11-40,11-19-95,0-14-50,24-21 179,-34-12 0,-6-20 67,-27-12-2117,-9 11 2134,0-10 16,-7 18 1,-2 8 521,-1 0-549,-1 11-73,0 2-101,-1 7 50,-5 75 57,4-33 58,-1 20 1,1 4 3400,3-8-3409,4 13 0,0 0-51,1-17 40,1 2 0,0-8 39,-5-35 11,2 1-95,-2-14-3853,6-18-4785,3-8 7790,3-7 0,-5 9 0,-3 15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8:16.47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227 50 7694,'0'-5'6962,"0"1"-4621,0 4-661,0 0-772,-8-18-661,1 13-29,-10-13 935,-36 30-688,10 17-302,-18 5-57,29 14 362,27 8 0,8 1-222,6 0-142,0-1 0,11-5 394,50-16-397,-23-19-62,25 1-39,-38-17-308,8-10 308,6-54 0,-17 39 0,-1-36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8:16.82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21 1 14376,'4'14'9477,"0"-2"-12593,-4 42 3262,0-29-2302,-2 57 2229,-3-41-939,-4 8 754,3-15-134,1-11-1496,3-10 583,2-8-8672,7-18 9163,-1-3 0,2-5 1,-3 9-1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8:17.85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32 15 7578,'-6'0'4862,"0"0"-3194,6 0 1664,0 0-2634,-2 0-87,1 0 1698,-4 0-1250,2-2-572,-2 2-72,2-3-35,2 3 360,1-2-556,0 1-60,0 0 94,0 0-44,0 0-113,0-1-5,0 1-22,0 0-34,9 4 33,4 6-27,12 8 0,6 10-12,6 7-3414,20 22 3420,-14-11-6,12 15-53,-23-17 1,-2-1-2362,9 14 2302,-11-14 1,2 2-1003,24 32 773,-25-38 454,20 17-5008,-9-45 4473,-5-37 1,1 22-1,-17-24 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8:18.27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355 0 12802,'-47'58'2457,"1"0"1,-1 1-1,-12 12 1,9-6-6231,15 10 3823,12-24 1359,0-2-1403,7-12-169,11-23 827,1-4-1062,4-8-122,0-2-9311,25-8 9699,-8 0 1,11-1 0,-16 2-1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8:18.87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191 111 12707,'-5'-42'9830,"1"21"-8212,-4-9-1489,2 24-78,-4 0-152,-5 3 67,0 0 34,-6 6-45,8 4 1,-22 39 77,14-6 23,-9 29 6,23-12 55,24-11-61,3-7-50,18-16-6,-3-11-3532,20-5 3465,-13-2-28,11-4-213,-12-1-3378,10-29-1086,-15-5-1294,-1-16 6066,-25 3 0,-7 28 0,-2 3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8:19.52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 12 22218,'0'-8'1277,"1"5"-1076,8 15-33,6 11-101,12 18-4251,16 47 4189,-18-11 1,-4 10 44,-2 5 1,-2 2-151,-2 4 0,-5-2 206,-8-18 1,-4-6 52,-2-20 1,-2-2-370,-5 18 1,-3-2 361,-12 26-80,4-25 1,-1-2-11,-3 6-57,1-8 35,13-29 1092,8-24-1732,2-5 57,1-4-954,1-1 1497,-15-12 0,12 9 0,-11-8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6:20.61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22 8192,'0'-3'5036,"0"0"-3401,0 3-934,0-6 1242,0 3-1669,0-4 734,0 18-374,0 19-3724,3 6 3353,18 62-190,-4-38-779,3 3 0,7 13 1,-4-8 738,-6-20 1,-1 2 54,5 17 0,4 14 1,1 2-1,-6-14-85,-4-11 0,-1 1 18,2 12 0,3 14 0,-1 0 0,-3-15-21,-4-15 0,-1 0 4,0 19 0,2 16 0,-1 0 0,-2-17-4,-2-20 0,-2 1 26,0 29 1,1 20 0,-1 1 0,-2-21-8,-1-24 1,-1-2 23,0 20 0,1 11 0,1-15 2270,2 5-2296,4 4-17,-2-31 229,4 13-229,-10-49 0,4 8-39,-6-22-4167,0 0 2615,0 1-1243,0 2 2834,0 6 0,0-4 0,0 2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6:21.15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0 192 11637,'81'0'956,"-1"-1"0,0 1 1,1 0-1,-1 0 1,13-1-1,0 0 1,-6 0-1,-15-1-866,-15 0 0,-7 0-2803,6-3 0,1 0 2791,1 1 1,2 0-545,28-4 0,0 0 469,-21 2 0,2 0-43,19-2 0,11-1 0,-11 2 65,-23 1 0,6 1-74,1-2 1,19 0 0,10-2-1,0 0 1,-7 1 0,-17 2-95,14-2 0,-3 1 73,9-1 0,18-2 0,-7 0 0,-30 4-1969,-22 1-918,-40 4 790,-5 1 2167,-12 0 0,1 0 0,-2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0:09.80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32 794 8035,'4'0'1306,"-2"0"-405,-2 0-632,0 10 185,0-6 128,0 7 169,0-8 9079,0-3-8536,0-7-1289,2 2 1,0-11 5,3 6 40,1-3 5,-2 1-3331,2-3 3286,-3 2-5,2-1 28,-1 3-29,1-5-5,-2 3 6,3-8-6,-3 10 11,4-13 6,-1 2 0,3-12 33,-2 4-44,-2 5 5,-1 7 17,-3 6-2285,6-26 2262,-4 16 1,3-18 78,-6 15-39,2 6 33,-2-22 2196,0 21-2224,0-17 3376,0 23-3308,-8-21-68,2 16-39,-8-13 28,6 18-39,1 1 0,3 6 0,-9-13 0,6 11 6,-10-14 0,10 13-1,-4-2-5,4 2 0,-1 2 0,3 1 0,2 6 6,0-2-6,1 3 0,1 0-7696,0 0 4352,-1 0-375,-2 0 3719,-1 0 0,2 0 0,1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6:21.60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12970,'50'18'4245,"0"0"1,30 9-4386,-17-6-67,-19-6-252,18 9 296,-29-9 147,11 22 83,-38-19 627,-10 32-448,-13-16-240,-2 8-857,-20 1-7282,-1-21 8133,3 0 0,7-15 0,20-7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6:22.79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141 71 8601,'7'-19'9830,"-9"18"-8485,-6 17-1217,-13 34-32,0 6-91,-1 1 90,4-2 1,2-2-91,2-7-388,-9 33 483,20-61-2204,12-41 2144,-1 1 10,10-36-50,-6 14-6,6-18-27,0 2-191,5-10 179,-5 21 90,6 5 44,-12 26-1112,4-1 1029,-6 13 2744,19 0-2766,10 8 16,0 3 0,7 15 0,-25-2-3065,6 5 2494,-10-5 571,31 38 0,-32-37 0,20 28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6:25.41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21 2374 7934,'-1'5'510,"-1"-2"-504,2-3 1249,0 0-398,0 3-146,0-2 409,0 4-1013,0-3-29,0 1-5,0-1 252,0-1 1153,-1 1-1035,1-1-365,-3 0-16,2-1-6,-1 0 476,1 0-369,-1 0-119,1 0-88,-1-1 44,1-1 856,1-2-497,0 2 10,0-1-66,0 3 666,0-1-269,-1-1-352,0 1 911,0-2-665,1 0-359,0 0-61,0 0-90,0-1 6,3-4-2735,4-4 2645,16-21-139,16-9 139,4-6 5,1 3 1,11-9 0,-4 3-3,-6 6 0,0-1-825,4-3 0,4-5 0,-5 4 827,0-1 1,-5 3 864,-7 5 0,0 0-865,7-9 1,6-5 55,8-8 1,8-7 0,-2 3-60,-10 13 0,-2 3 0,2-2-2,8-9 0,1-1 0,-3 5 0,-2 6 0,1-1-6,7-9 0,5-7 1,-5 5 5,-5 2 0,-1 1 2,5-3 0,5-5 0,-9 6 3,-14 9 1,-7 6 55,14-20-55,-10 11 0,-8 13 72,-27 37 34,-4 5 146,0 0 3016,-3 2-5084,-1 0-245,0 1-2958,0-5 5013,0-7 0,0 5 0,0-4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6:26.30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124 47 10539,'22'17'9830,"-20"-37"-9617,28 37-213,-37-48 0,-6 21 50,-8-4-50,-2 11 6,-5 0-68,-3 11 96,3 8-29,8 3 29,14 14 28,30 1 139,1-12-117,13 0-33,-10-28 5,-10-13-2887,-6-2 2747,-3-15 45,-14 8 39,-8 5-2540,-2 8 2534,-4 12-1810,-10 16 1810,16-1 1219,-10 28-1213,26-18 12,6 8 44,6-20 2576,49-25-2565,-40-2-106,28-18 3431,-59 15-3543,-34 12 117,20 22 34,-16 2-2885,42 25-4849,12-29 6886,1 13 0,-3-25 0,-10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6:27.79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0 105 8231,'5'-11'4190,"-1"2"-2706,-4 9 4515,0 0-5719,0 6-84,0 1-50,0 6-96,1-1 577,11 3-240,-4-7-1084,7 1 966,3-16-230,-4-28 28,2 15 74,-12-19-91,-11 33-50,-23 19 106,17 9 174,-11 22-268,32-14 245,20-7-94,7-37-158,0-5-2700,-13-34 2572,-16 20-2834,-8-11 2564,-7 28-6899,-26 22 7292,18 23 0,-10-3 0,24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6:29.38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2 22021,'17'-2'186,"6"5"-147,7 9-5694,6 11 5739,3 12 1336,3 7-1370,20 28 810,-12-16-3521,25 0 1,5-19 2206,-14-63 0,-4 44 1,-8-8-1,-36-66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6:29.60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360 1 16745,'-50'70'0,"0"0"0,0 0 0,0 0 0,-15 25 0,3-2 0,29-52 0,33-50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6:30.16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254 61 13917,'29'45'4159,"0"0"0,2-25-4095,2 32 0,0-8 104,-5-48-5727,3-19 5660,-10 2 2019,0-35-2014,-31 16-33,-43-22-180,-14 29-473,19 15 1,-4 8 751,-17 19 0,4 6 0,5-8 0,-25 23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6:33.50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15 9666,'12'-8'5057,"-3"2"-3987,-9 6 2425,0 0-3192,1 6-57,-1 14-4335,12 22 4095,0 0-1,10 10-1419,43 12 1425,-30-34 95,48 13 34,-53-57-5,12-34-1546,-26-7 1512,-4-5 1903,-11 22-1472,-1 25 1938,0 4-2565,0 13 95,0 5 179,10 62-123,-2-27-6,9 46-5,-2-31 3358,-1-5-3369,1 3-34,-7-24-6,-2-12-1304,-2-14 655,1-3-9176,2-51 9107,-4 20 1,1-25 0,-4 37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6:34.22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38 121 11278,'1'-7'6122,"1"5"-5528,-2 14-331,0-1-39,0 7 410,17 23-584,-8-22 57,25 28 16,-16-36 67,30 3-95,-5-9 68,5-13-34,-17-1 352,-18-15 348,-10-3-672,0 4 95,-3-17-112,0 19-73,0-8-56,0 16 45,0 3-56,0 6 17,-3-5 252,-6-5-78,0 2 145,-19-12-336,14 16-84,-20-5 45,-6 11-3751,-6 5 3240,1 3-1152,8 9-1009,17 7 941,5 0-1081,7 7 2851,18 3 0,-7-14 0,7 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0:11.46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100 79 9442,'8'-9'5438,"-2"2"-5164,-6 5 584,0 2-562,-2 0 528,-15 4-791,7 3 51,-12 8 213,8 15-107,0 6-184,0 2 84,4 2 134,4-6 33,3-13 6,2-1 276,1-20-209,0 0-285,0-9-39,1-5-6,2-5-6,0-2-5,3 6 5,-2 1 6,1 1-5,2-4 5,-1-3 5,0 1 1,-1-1-1,-1 9 1,0 2 44,0-1 1,-2 5 206,0-5 253,0 2-432,-1-1-33,1 3-39,-2 4-1,0 1 1,0-4-6,1 3 45,1-4 22,-1 3 84,12-3-112,2-1-39,6-2 0,-3 4 319,1-1-235,-5 4 6,19 0-79,-15 2 23,19 1-29,-14 6 7,-2-1-7,-3 6 6,0 5-5,-8-9 0,4 4 106,-11-12-56,-1 0 89,-1 0-195,-6 0 44,-11-5-5,-3 4-79,-4-4-38,-1 5 128,8 0-12,-2 0 1,-4 0-1745,10 0 1756,-7 0-11,3 0 5,7 0-27,-6 1-90,-7 16 83,4 6 35,-9 9-1,14-6-11,-4 20 17,10-32-1630,-5 20 1636,11-34-425,1 2 369,0-9 44,0 0-39,0-6-151,1-9-117,4 2-2022,1-5 2094,3 5-34,-1 7-80,6-10-1616,-6 11 1971,5-8 0,-10 16 0,-1 1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6:35.95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33 38 10696,'-17'0'6732,"2"0"-6519,15 0-34,-1-5-44,5 0 5,-2-4 588,15-4-666,-10 8 1691,49 18-1196,-14 22 0,1 6-506,29 10-51,-27-7 0,-6-2-3572,-8-11 3214,-13-10-924,7 4 1282,-16-26 0,-2 5 0,-4-11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6:36.31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198 0 11334,'-32'44'3276,"0"0"1,-1 3 0,6-3-4291,9-10 1025,-5 21 250,7-17-1499,6-10 545,3-10-6724,18-43 7417,-1 10 0,2-12 0,-4 18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6:36.86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160 8 19742,'-39'-5'1181,"7"2"-1052,16 10-22,5 4 61,-6 17-84,4-7 5,-3 11 23,8-10-39,2 0-11,4 24-62,9-23 28,4 16 33,8-32-789,40 0-4797,-28-5 4062,25 0 1463,-32-7 0,-17 4 0,6-4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6:37.17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 11620,'15'52'3330,"1"0"0,-8-29-6310,14 72 2980,-29-120 0,3 8 0,0-4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6:38.07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 21 8550,'-6'-11'6811,"0"2"-4856,6 9-583,0 0-228,7 64-417,12-18-508,5 39 5,40-35-224,-25-33-174,49-5 101,-52-23-307,30-31 234,-42 5 146,2-9-2563,-16 16 3151,-7 21 505,-2 0-1105,-1 14 169,0 26 112,7 10-439,-2 10 338,9 9-151,-2-15 16,2 8-27,-2-9 5,-2-8-11,-4-15-269,-3-6 2569,-2-12-4266,1-1-11,-2-6-1210,3-12 2375,1-14 0,-2 10 1,2-3-1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6:38.49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113 0 8142,'-60'56'9830,"11"13"-4935,46-31-4676,2 13 10,6-7-285,20 4-1008,10-8-180,9-13-3589,15-25 3985,-15-25 0,-8 12 0,-14-10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6:39.63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38 29 8466,'3'5'4359,"0"-1"-3475,-3-4-195,0 0 527,15 13-180,-2-10-291,11 6 39,-12-27-437,-5 5 219,-11-12-302,-2 19 396,-34 13-514,20 11-51,-17 8 196,30 1-235,6-13-246,13 0-667,-4-10-695,9-4-1439,-10-6 2991,-3-3 0,-2 2 0,-2 2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6:40.83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38 0 8175,'-8'0'3014,"1"0"-1423,7 0 1052,0 0-509,-10 0-1193,8 0 757,-9 0 1203,11 0-2783,8 1-12,0 6 23,9 4-3286,14 18 3224,-6-2 40,33 50 16,-20-7 11,8 16-72,-21-18 52,-12-17 1,-2 0-14,0 25 19,-3-7 1,-1 0-3,-5 11-68,-2-7 0,-1-21-38,-3-18 21,0-2 51,-3 1-78,5-22-6,0 2-11,2-13-107,0 0 3006,0-3-9184,1-43 5448,7 2 0,-4-9 0,3 22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6:41.48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94 119 8354,'0'-14'9069,"0"2"-8044,0 12 532,-1 0-1003,0 3 1665,0 52-7476,10-5 5374,1 29 629,17-25 1,9-3-741,29 10-708,-27-22 0,0-3 775,24-9 6,-35-26 38,7-22-61,-11-2 2280,3-67-2241,-19-3-67,-10 37 0,-4 2-28,-8-25-6,-21 43 1,-6 7-29,2 7-176,-19 1 0,-1 5-249,19 13-1110,-37-3-195,54 6 1764,-23 17 0,33-13 0,-12 13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6:41.80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1 106 11575,'56'-4'4915,"1"0"0,36-3-3867,-66-1-1048,-3 0-269,1 1-3663,16-11 1932,-16 6 2000,22-10 0,-35 15 0,5-1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0:12.32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62 132 13866,'-23'22'1451,"4"2"-6825,12-6 5603,2 5 6,1 1 1337,2 6-1141,1 30 787,40 21-563,27-17-2515,14-17 2258,6-68 17,-38-24 1479,-16-18-1536,-13 10 813,-13-31-908,-7 41-1673,-10-36 1611,1 50 1660,-8-7-1749,6 19 965,-2 2-1245,-40-4-2577,13 11 2185,-23-4 1800,29 15-8594,-9 23 7354,19-1 0,-7 4 0,23-13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6:42.50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82 8444,'70'-22'9830,"-36"8"-5421,21-19-4006,-49 21-336,-5 12 39,0 0 57,1 0 358,14 38-516,-8-19 96,6 29 0,0 6-3387,-5-7 3348,5 30 44,-7-32-61,-4-15-39,1 0 33,-1-8-39,-1-13-370,0-4-50,-2-5-8727,2-5 9995,-7-2 0,3 1 0,-3 1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7:19.75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 1 8522,'-5'1'56,"1"1"286,4-2-831,0 0 0,0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7:21.74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30 15 6759,'-16'-8'336,"3"1"-426,13 7-233,0 0 0,0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8:37.34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145 4 7828,'16'-2'269,"-1"1"-264,-13 2 1245,2 1 2480,0 1-3203,-2-2 10,-1 1 1172,-1 0-1250,0 0-313,0 2 184,-3 1 90,0-3 34,-3 2-23,0-3 415,-7 11-723,4 4-123,-2-2 381,7 2-202,5-14 180,3 2-186,1-4 566,7-9-610,-7 4-39,1-5-85,-11 8-10,-18 2-3382,-5 0 3387,-3 0-39,4 6 6,17-1 100,0 2-67,9-5 0,2-2 45,7 0-40,-1 0 146,9 0 3348,-10 0-3219,1-5-275,-6 2 85,-19-6-90,5 7 0,-15 2-34,17 3-44,3 7 78,8-5 78,13 2-33,4-4-2466,8-1 2472,4-1 195,-8-6-189,-6 2-40,-4-4 22,-12 4-39,-8 2 0,1-1-73,-22 2 22,12 6 2477,-6-1-2538,15 13 152,14-10-24,2 4 86,11-11-40,-2-1 190,6-19-152,-13 3-111,0-12 6,-12 13-1419,-13 6-1891,2 5 3315,-11 24 0,15-15 0,1 17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8:38.87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10 308 15894,'-5'-1'1602,"1"-1"-835,4 2 1462,0 0-2234,0 3 5,4 3 11,5 4-5,4 6-6,5 3-51,9 16-397,-5-6 235,7 9 17,-10-11 34,-1-2 16,-4-3 51,0 1 95,-7-10 414,1-2 561,-8-13-802,1-6 337,-11-28-174,1 11 214,-21-46-455,16 36-95,-4-15-3392,15 19 3341,3 11-16,1-7-18,5 6-10,3-2-17,5-1-263,43-34 84,-30 30-275,47-33 488,-55 49 3403,11-4-4574,-17 10 643,-7 3-2732,13-1 1989,-10 1 1349,16-5 0,-17 5 0,3-4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9:22.04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31 66 10270,'-15'-6'9830,"0"-19"-8145,16 19-924,8-16-4405,21 19 3694,3 0-1368,15 3 1446,33 37-128,-8 8-1944,-24-4 1,5 8-1,-7-6 68,23 13 1876,-17-7 0,-8-14 0,-31-36 0,1-3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9:22.30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244 0 14611,'-45'71'0,"0"0"0,0 0 0,8-14 0,1 0 0,0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9:22.73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1 188 21108,'62'-32'711,"0"-10"-638,-35 8-73,0 0 6,-7 3 134,-9 17-849,8 87 0,-1 27 1,-6-60-1,4 50 1,0 1-1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9:35.89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0 128 11514,'52'-38'2895,"-1"1"1,-6 2 0,-1 17-2877,12 64 1,-5 20-479,3-5-2053,0 4 0,-5-3 1610,-21-25-3288,10-18 1751,-14-12 2439,13-11 0,-26 0 0,-3-5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9:36.21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250 7 14818,'-5'-4'4426,"2"2"-4426,-47 63 0,-8 24 0,32-49 0,-28 37 0,0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0:12.62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0 117 11463,'74'-20'1497,"0"0"0,0 0 0,30-8 0,-29 7-10289,-65 16 8792,-1 3 0,-4 2 0,-3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9:36.72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21 20571,'37'-13'392,"-7"5"-286,-19 15 269,2 28-240,-7-11 739,0 59-446,13-18 1,4-1-4719,4 13-619,-5-17 1,2-18 4908,-7-46 0,-17-1 0,0 2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9:20.17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8 7666,'9'-8'9830,"-3"11"-9206,9 46-490,-1 12 1,1 6 463,-2-15 1,0 2-563,5 22 1,-1 0 489,-3-15 0,0-1-414,3 11 0,1 1-1153,0 1 0,1 1 1083,0-1 0,-1 1 0,1 6 0,-1-1-25,-6-20 0,2 7 24,-1 3 1,3 15-1,1 8 1,0 0-1,-2-6 47,0 3 0,-1-4 1,-1 1-1,1 3-39,0-6 1,1 4-1,-1 0 1,0-1-1,-2-6-544,4 26 1,-1-5 0,-4-18 539,-2 13 719,-3-44 0,-1 0-759,-1 1 1,0-3 2257,3 22-2258,0 2-2206,-2-62 2201,-2-8 2011,-1-4-4448,0-25-4912,-1-3 2611,-3-13 4660,-4 9 0,0 19 1,1 4-1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9:21.10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20 492 7554,'-7'3'5327,"2"-1"-4605,5-2 1513,0 0 1249,-8 2-622,17-8-2660,-1 3-62,33-8 0,19-1 22,27-1 1,13 0-142,-29 3 0,5 0 0,4-1 0,2 0-683,-1 1 1,4 0 0,2 0 0,-1 0 0,-3 1 670,4-2 1,-3 2 0,0-1 0,2 0-464,-7 1 0,3-1 0,0 1 1,-2-1-1,-6 0 467,18-4 0,-7-1 0,-2 1-520,-11 3 0,-2 0 0,2-2 494,16-4 0,1-3 0,-11 4-13,-26 5 1,1 1-117,28-4 0,12-2 1,-17 3 113,-3 2 25,-6 1 0,-11 2-793,-38 7-217,-10-1 430,3 2 321,-11-1-3098,-7-4 100,-1-2 3260,-8-4 0,8 6 0,0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9:21.56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 12 13305,'-7'-7'4413,"2"2"-1380,70 30 0,26 14-3134,-44-18 78,40 15 0,-11-2-117,-63-22 184,-14 25 315,-22-8-256,-12 4 1,-6 0-3396,-22 5 2849,-16 5-240,50-26-4840,15-7 2268,11-7 3255,2-3 0,1 0 0,0-3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9:24.09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180 107 7537,'-17'0'5388,"2"0"-4105,15 0-369,3-18 2441,0 7-2083,0-10-757,0 14 862,-4 6-1215,-36 36-2698,5 6 2542,-15 10-1,20-11 6,18-21 898,5-11-752,1 2 61,19-29-168,-2 1-16,26-34-28,-15 19 27,8-10-190,20-2-2105,-26 27 2262,22-7 33,-2 58-1718,16 3-354,1 1 307,-8-17-6014,-33-47 7746,-15 5 0,-1-9 0,-6 17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9:27.86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17 54 10836,'-8'5'6256,"1"-2"-4772,7-3 1552,0 0-2341,-1-2-179,3-1-113,1-3 118,24-10-3829,-5 6 3364,44-12-162,-16 19-85,7 17-2133,-23 24 2324,-23 10-260,-11 32 344,-7-29-84,-4 20 39,-6-10-39,7-16 0,-1 13-101,12-30 168,5-7 57,6-12 275,43-16-1026,-14-8 2341,19-1-2359,-30-4-290,-18 10-2151,-4-5 70,-14 0-1705,-9-4 4721,-13 1 0,10 9 0,3 2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9:28.04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96 13268,'60'-22'267,"0"0"1,-33 6 0,36-2 0,0 0-1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9:28.46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134 0 20296,'16'62'767,"-2"-6"-515,-5-34-112,3 0-28,2-1-78,5-2 106,16 5 50,7-9 24,11-1-214,-115-52 0,-23-11 0,62 27 0,-66-24 0,0 1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9:30.58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23 1 7722,'-9'1'2084,"1"1"-1211,8-2 1642,0 0-1501,-1 3-73,0-2 1630,0 3-1703,1-4-593,0 1-40,1 2 168,2 7 392,4 15-599,-1-3 51,3 21-152,-4-18 17,7 19-45,4-7-33,1-1-3382,9-2 3354,-11-18 56,6 2 117,5-12-112,1-2-22,4-2 224,11-20-169,-24 5 3601,10-30-3348,-24 4-185,-3 0 297,-15-7-3644,-8 18 3335,-13-4-105,5 10-1687,-51 3-2979,45 27 2688,-33-1-722,54 27 2649,7 11 0,4-21 0,0 6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9:33.98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1921 1235 7962,'14'-11'2303,"-2"2"-2416,-12 9 1277,0 0-556,0 4-193,2-1 989,6 10-1219,-3-6 364,4 2 1339,-4-6-825,-1-1-659,-1-2-152,-1 0 3601,-2 0-3600,0-3-80,-2 0-38,-2-3 44,-2-1-95,-5-2 62,-3-1-68,-18-10-78,-25-5 0,-31-13 0,35 17 0,0-1-1671,-2-3 0,2 0 1716,-29-15-40,38 14 1,-1-3 2,-15-16 1,1-1-12,17 14 1,-3-2 5,-24-20 1,-13-9 0,11 7-1122,21 18 1,2 2 1142,-34-25 0,4 3 3,12 11-25,-3 8 0,-4 1-3,26 14 0,-1 1 1134,-28-15 0,3 2-1122,6 6 217,-10-23 40,39 22-179,-19-16 3358,48 35-3443,9 8-55,2 4-225,1-1-637,4 1 177,-1 0-368,2 0-5131,9 1 6234,3-1 0,-4 1 0,-2-1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0:13.32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0 199 10657,'0'-17'9471,"10"0"-9437,-3-11-269,26-16 229,-20 28-4257,18-23 4263,-22 28 860,3-4-138,-7 8-587,-1 2 105,-3 27-2306,-1 8 2491,0 43-257,1-23 2196,2 12-2325,2-31 23,10 38-930,-6-38-4857,8 23 5725,-13-50 0,0-3 0,-4-2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9:34.85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47 53 7598,'-12'-7'9830,"3"2"-3489,9 5-6520,0 0 179,0 10 0,0 6 56,0 31-39,-1 12-3404,0 2 3382,-8 30-1,4-31 314,-2 2 11,4-40-207,3-34-45,3-38-78,5-16-20,1 11 1,1 0 30,3-12 16,8-17 3315,-16 64-3342,3-4 72,0 9-66,-4 10 10,3-5-5,-3 7 62,3 2 33,33-1-56,42 27-39,3-6 11,-26 2 1,-3 0-24,6-1-38,-16-3-208,-26-13-145,-19-3-426,-1-1 829,-23 4 0,17-3 0,-17 3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9:38.42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41 175 14174,'-23'9'3378,"5"-1"-2180,18-8 1429,0 0-2392,0 21-117,0-2-29,0 19-33,8 11 12,32 18-24,-12-21 63,27 1-67,9-56-3427,-23-10 3438,22-17 10,-44-15 1,-13-8 128,-15-38-187,9 38 0,-9 2-1101,-31 9 0,-9 16-5096,-1 26 2480,-29 0 3714,46 34 0,21-12 0,4-5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9:38.64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64 13278,'92'-18'0,"0"1"0,-18 2 0,0 1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9:39.11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38 7348,'13'0'7506,"-3"0"-5576,-10 0-1925,0 0 852,68-20-897,-37 17 136,42-11 503,-56 42-403,-14-7 648,-1 29-844,17 0 0,1 0 0,-11-7 0,31 42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9:39.97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 0 9268,'-6'4'9830,"0"-2"-4073,6-2-5264,0 0-560,0 4 67,0 4 6,3 7-6,0 7-3359,6 20 3354,0 3-2275,0 4 2241,-2-19 39,-3-14 67,-2-13 62,0-1-89,2-49-40,-1 6 0,1-24-1517,-4 22 1517,0 27 1370,0 1-1504,0 12 767,0 0-2252,0 25 51,0-4 1568,1 59 0,-1-51 0,1 26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9:43.03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96 8847,'5'-16'4179,"-1"3"-2695,-4 13 8346,0 0-8748,4 0-1038,0 0-10,14 0 11,4-3-45,2 1 45,-3-1 61,-8 1-28,-8 1 79,0 0 56,-5 1-140,0 0 89,7-1-3543,3-3 3393,6 0-7,10-4 1,0 2-6,2-1-2274,9-2 2190,-11 4 22,15-1 57,-7 4 10,-11-1-5,-6 3 0,-17 0 387,0 0-393,0 4 6,0 3 2313,0 8-2240,0 19-67,0-3 10,1 51-4,1-37-7,5 42 1,0-40 22,5 5 3369,-3-22-3385,2-12-12,-6-14-1793,10-16-665,-12-7-4465,6-14-2339,-13 12 9262,-1 2 0,1 14 0,0 1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9:47.58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0 297 21506,'0'20'706,"0"6"-6148,1 28 5481,9-9-258,5 19 225,12-23 1085,6-4-954,38-20 0,6-9-70,-13-8-795,16-10 1,-10-15 1069,-44-42-90,-7-26-151,-14 14 465,-18 21 0,-9 1-566,-19-11-787,0 20 1,-4 6 691,-10 6-79,-10 14 6,40 20-67,-2 1-45,11 3-3865,-18 52 2694,20-28-352,-12 42-1227,25-45 3086,1 0 1,0-12-1,0-3 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9:47.84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0 108 9529,'72'-16'267,"0"1"0,0-1 1,-24 6-1,28-7 0,0 0 1,-1 0-1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9:48.39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60 10041,'13'-10'9830,"-3"2"-8895,-10 8 39,64-18-419,-34 12-230,61-12 16,-79 85 1,-21 42 0,10-20-191,34-19-121,-31 20 0,-9 20 0,14-43-25,23-63-156,17-4-1361,8-13-3714,-9 3 3814,7-9 362,-30 3-6204,6-14 6687,-10 6 0,-2-2 0,-12 16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9:48.92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 21 11986,'-8'-3'8284,"1"0"-6273,7 3-1641,11 0 100,11 0 360,7 0-816,20 0 0,5 0-77,7 0-192,-7-1 1,-4-2-2631,-13 0 813,-19-2-1564,-17 3 3636,-21 2 0,11 0 0,-11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0:53.471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5 285 10909,'-2'-5'3170,"1"1"-1243,1 4 3786,-2 0-5713,2 5 5,1 1 1,5 6 27,4 1-27,4 3-3381,9 14 3380,-5-9-5,15 21-39,0 1-22,-6-6-113,10 22 90,-22-35 22,5 14-27,-9-16 89,-4-7-1725,1-1 1770,-6-10 2540,0-4-2417,-1 0 443,1-5-449,-1-2 12,0-4-40,-1-2 2874,-14-31-2851,2 10 106,-12-34-123,11 28-106,4 3-1,4 11-5,3-7-22,1 8-12,-1-15-33,5 8 0,13-16-123,4 7-281,23-16 225,-6 20 27,14-3-61,-22 19-376,-5 7-3589,-18 10 2223,-11 7 1146,-7 13 0,3-10 0,-2 10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9:49.21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0 117 10080,'72'-22'0,"-1"1"0,1-1 0,14-4 0,0 1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9:49.94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0 168 10422,'37'69'1638,"0"1"0,1 0 1,-1 0-1,-3 17 0,-2-3 1,8-34-2437,18-54 1,-3-19 837,-10-1 672,-6-9 1,-5-7-668,-7-27 435,-14 14 0,-5-2-474,-5-21 95,-27 8 0,-9 6-280,-3 16 176,1 6 0,-6 4 3088,-41 12-3135,36 12-435,-9 8 1,2 7-4085,17 11 3740,-11 4-1821,34 8 2390,25 21 1,-10-24 0,12 15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9:50.32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97 13508,'63'-5'9539,"-3"0"-9013,-7-4-481,-6 1-45,13-2-499,-8 1 1,-2-1 16,-2 3-1993,40-13-343,-71 16 2818,3-2 0,-13 4 0,0 1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9:50.94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 64 10254,'-1'-3'9830,"22"-19"-6167,-11 15-3579,20-16-17,-18 19 17,1 1-17,-2 1 11,0 2-83,0 0-29,-3 16 34,-1-2 34,-4 44 33,-3-22-67,-12 39 6,0-36-1,-8 11 34,4-18-72,-2 26-3365,9-27 3488,-2 14 39,14-33 55,26-4-184,-6-6-2021,70-11 805,-55-1-6973,46-35 3316,-67 18 4306,7-19 0,-21 30 0,0 4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9:51.58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0 23892,'4'15'739,"-1"1"-481,1 1 212,0 27-4620,0-14 4201,1 21 898,2 8-899,1-11-44,-1 8 5,-2-25 45,-3-16-17,0-8-347,2-1-1260,-1-6-4577,0-1-1259,-2-3 8252,-1-2 0,0 1 0,0 1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9:52.68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20 15642,'3'-9'5388,"0"1"-4290,-3 8 453,0 0-1024,6-1 150,-4 0-497,4 0 94,2 73-3593,2-10 3325,-4-11 0,1 2-1,10 31-414,-5-30-1187,5 3 409,-9-28-6493,0-22 7680,-22-34 0,10 12 0,-10-11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9:53.03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85 12074,'74'-4'2457,"0"1"1,0-1-1,-3-1 1,-6 1-946,-4 3 0,-13 0-1758,-26 0-79,-1-3-1075,4-3 111,-7 1-704,1-2 1145,9-8 0,-18 10 0,10-8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9:54.13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340 185 21215,'8'-29'1484,"-1"2"-1310,-7 16-68,-5-5-106,-6 1 34,-7-3 16,-16-2 214,-28-3-248,4 8-16,0 4 6,25 21 28,11 17 27,3 9-55,2 2 117,5 13-3448,9-22 3359,0 13-29,5-6 1,20 2 0,-8-8 223,27-6-122,-21-19-57,7-3 45,9-2-89,-15 0 3632,27-15-3627,-33 3 101,34-59-100,-28 30-403,11-25 547,-18 34 91,-11 21-57,1-1-235,-4 11-44,0 1 33,-1 8 448,-7 43 145,3 0-526,1 10 0,0 2-11,3 0-50,1 23-63,0-53-1404,5 18-3264,-2-30 3089,4 7-5880,-6-57 7572,0 4 0,-1-7 0,0 17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9:54.82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9901,'14'87'3276,"0"0"1,0-2 0,0-18-1313,-3-44-1868,10 14-24,-7-18 438,24 10-3853,4-18 3405,0-1-23,0-11 926,6-25-898,-21 7 56,20-62-151,-37 47-98,-13-17 0,-8-1 126,-16 12 315,-14-20-545,-10 31 2663,20 16-3542,-23-2-4375,20 11 3792,0 1-312,9 3 2004,9 0 0,8 0 0,0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29:55.37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0 120 18520,'5'17'2308,"3"-3"-1989,10 11 101,15 2-39,20-1-195,6-4-69,-2-9 29,-18-12 162,-10-13-151,-10 2 44,1-23-290,-15-9-1818,-36 4 0,-9 1-138,4-6 2045,-30 14 0,1 10 0,36 18 0,-23 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1:12.79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 9 13088,'4'-5'4083,"0"1"-3148,-4 4 3446,0 0-3973,-2 0 180,-2 2-408,1-1-1,-1 6-174,4-2 63,-1 37-3421,12 18 3358,-3 17-1021,10 9 1021,-6-16-959,-2-3 1,-1 1 959,2 16-30,1 14 1,-1-4 23,-5-37 1647,6 39-2123,-9-88 1011,2-3-1365,-4-8 2639,0-5-11640,-6-39 9362,-3 14 0,2-13 0,-1 32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1:38.07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38 9 8578,'-1'-5'2499,"-1"1"-1906,2 4 590,-5 0-383,4 0 18,-4 0 1411,3 0-1165,1 2-660,-2-2 957,-1 3-470,1-2-567,-2 2 214,2 5-247,2 2-3409,0 26 3174,1-9 93,2 19 0,1 9 162,-2-8 0,2 6-46,1 33 0,2 17 0,0-9-1366,-2-6 1,1-1 1126,0 0 0,1 6 0,1-11-542,-1-21 1,1-4 540,1 13 0,0-1 17,-3-9 0,0-3-25,-1-2 0,-1 0-6,-3 4 0,0 1 17,8 4 0,2 3-23,-3 2 1,0 1 61,6 8 1,-1-3-238,-5-20 0,-2-3 206,-2 6 0,0-3 1331,-1 17-1353,2 4 0,0-2 53,-1-7-25,2-9 0,-2-3 2252,-3-12-2277,0-8 3274,0-12-3235,0 5 215,0-20-848,0 0 577,3-35 0,-3 20 0,3-20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1:38.93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140 65 10394,'-12'-4'4861,"3"2"-3589,9 2 1405,0 0-6043,-36-2 4032,27 2 661,-30-1 530,35 1-1644,-1 0 39,-4 0 134,2 0-246,1 0 73,2 0 3554,4 0-3106,0 0-408,10 1-141,61-1 0,44-3 0,-13-1-1803,-37 0 1,1-1 1691,8 2 1,14 1-1,-2-1 1,-20-2-2,8-9-51,-50 9-5,-3 0-73,-20 5-9605,-1 0 1724,-4 0 8010,-1-2 0,0 2 0,1-1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1:41.32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184 3 8623,'-18'-2'3838,"4"1"-2646,14 1 1575,0 0-1725,-3 0 2974,-6 0-3417,-1 0-497,-5 7-91,8 1-11,1 18 185,5 11-29,1-12 348,5 2-207,12-47-291,-8-3-500,5-9 506,-19 3-57,-29 21 45,13 4 302,-26 43-201,40-24 89,16 23-184,8-37-1,22-12-5,-26 3 544,4-12-628,-40 0 40,-18 25 55,4-6 168,11 49-89,32-31-3326,27 6 3096,-18-31-162,9-6-1446,-21-3-3141,-2 5 1467,-1-3 3361,0 2 1,0 6-1,0-1 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1:42.87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56 11704,'0'-6'7545,"0"0"-7399,0 6-68,86-9-235,-33 3-787,1 0 0,0 0 394,-7 0-3168,-16 0 3163,-13 4-1237,-3 0 1741,-15 2 1564,-25 17-387,6 7-398,0 32 0,3 7-2125,4 9 1500,10 6 1,5 3 75,11 17 65,-3-33 0,0 1-99,-1-12 1,1-2 2,-2 0 1,1 3-91,7 24 0,2 12 82,-5-12 0,0 11 0,1 3 0,-1-6-60,3 2 1,1-4 0,-1 7 403,-4-13 0,1 7 0,-1 2 0,0-5 0,-3-11-314,3 18 1,-2-6 876,-4-5 1,0 3 0,-2-7-1026,-2-6 1,-1-2-1365,-1 20 0,0 4 1468,-1 5 0,0-4 157,0-34 0,0 0-280,0 27 0,0-12 2,0-41 1,0-9 246,1-3-157,1-10 90,2 11-174,-1-14 3062,1 9-4137,-2-9 218,-1-4-5427,-3 1 6273,-16-5 0,11 1 0,-9-2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1:43.16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0 116 13334,'93'-21'0,"-1"-1"0,1 1 0,-19 4 0,0-1 0,0 1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1:44.05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249 0 13614,'-6'63'9830,"11"24"-14801,10-29 5071,6 22-768,-7-18 701,3-3 1,2 2-566,6 16 566,5 17 252,-20-81-298,-38-57-27,-3-6 1666,-15-6-1784,-43 21-225,35 35 377,-25 3 2240,44 22-2263,9 45 28,16-31 117,25 15 1,10-3-2336,-2-26 2218,44 21 1957,-39-46-1957,36-32 0,4-6 0,-24 21 0,15-18 0,0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1:44.55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1 206 12791,'43'-47'4915,"1"0"0,-15 25-4812,13-31 1,-9 16 182,-30 46-51,3 9 767,9 64-895,-8-40-12,1 11 0,0-1-4262,-5-16 4234,7 22-1437,-4-17 1370,1-8-45,-2-10-307,-3-19-102,-1-2-420,2-2 874,10-33 0,-8 25 0,7-24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1:49.73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343 212 10248,'10'-11'4721,"-3"2"-3499,9-12-421,-10 11 1915,14-19-1400,-16 19 1143,-12-20-6643,-1 16 4184,-12-15 904,-19 11-842,-1 5-1856,-9 0 1839,-18 8-1764,26 6 1680,-8 6-141,17 33 1799,24-11-1619,22 45 0,14 10 19,-4-33 1,3 0-20,15 36 0,-1-2 1844,8 2-1707,-26-20 1,-10-2 3724,-22-11-3543,4 44-3140,-44-72 2945,18-16 218,-31 0-2599,27-9 2290,-6-2-890,14-24-756,20 9-891,-4-13-5331,12 13 8259,3 8 1,-3-1-1,3 5 1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1:57.44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24 67 14751,'-6'0'5708,"2"0"-4773,1 0 365,-1 0-533,2 0-431,-1-1-50,2 1 638,12-3-784,6 3-3398,33-6 3308,-10 3-215,15-8 0,1-1-462,-8 3-2583,38-10-2351,-68 16 5561,-7 8 0,-8-3 0,-3 3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1:57.92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24 45 8948,'0'3'9080,"0"-1"-5093,0-2-2278,-11 0-1087,9 0-34,-9 0-151,11 0-34,0-1 241,34 1-560,40-8-972,-18 0 1,0 0 243,31-2-4863,-16-4-4324,-64 14 8514,1 0 1,-8 0-1,0 0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1:14.27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76 286 8881,'-8'0'3293,"1"0"-2570,7 0 901,0 0-952,-14-3 835,7 2-767,-10-1 1719,7 2-1558,5 0 354,-1 0-644,4 0 335,2 0-912,3 0 44,9 0-44,23-5-3387,28-7 3359,1-1-6,9-4 11,0 0-11,-1-1-915,-2 0 854,-13 1-275,13-1 229,-27 6 1229,16 0 1,3 0-1796,3 0-2585,20-3 2989,-43 8-1656,-8-6 1875,-15 6-57,21-10 107,-30 11 0,4-1-1366,3-3 3634,-12 6-2139,12-5-22,-14 8 3677,-1 1-838,-1 0-2890,-1 4 11,0 2-3375,0 20 3353,0-8-40,1 13 29,1-10-17,6 15-12,-4-13 1,4 9 28,-5-22 3369,-1-2-3230,-1-7-61,-1 1-9578,2-2 9466,-2-4 0,1 3 0,-1-3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2:56.47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29 11010,'37'-12'9830,"22"8"-7243,12-8-2620,-4 17-152,-40 43-5509,-13 9 5694,-8 20 710,-15-21 0,-5-1-710,-6 7 432,4-16 1,0 7-363,3 28 0,8-2 20,16-5-222,24 2 1,12-17-1477,21-62 2432,-15 0 0,-3-8-4386,-7-37 526,-25 12-487,-2-9 2707,-13 11 0,-3 16 1,0 5-1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2:56.77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73 11138,'67'-2'2582,"1"0"1,9-3-1,-9-2-9477,-26-2 5052,25-8-2506,-34 7 4349,-1 0 0,-15 4 0,-5 2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2:57.22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81 12 13295,'2'-6'5568,"-1"1"-4347,-1 5 324,0 0 147,-71 137-1602,87-89-82,-35 30 0,10-9-8,65-53-16,-3-10-4325,16-21-1484,-27-5 5825,18-6 0,-44 9 0,-11 11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2:57.69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85 13558,'65'-11'4520,"1"1"1,22-4-11050,-25-2 5689,-45 11 1011,3 0-1930,-11 2 1973,4-6 1,-8 6 0,3-5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2:58.55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383 893 11306,'3'-7'6610,"0"2"-5512,-3 5 1287,0 0-1853,0-36-167,0 14-57,0-33 34,-4 9-297,-13-4-3443,-1 3 3342,-13 8 22,5 19-39,-25 22 1,-3 11-2191,10 4 2263,-10 5 0,7 8 0,31 15 0,1 5 22,8-1-22,3 16-11,12-20-308,25 16 67,21-40 179,4 0-497,3-23 413,-22-13 1816,14-38-1669,-24-12 1,-1-20 0,-3 7-963,-1 16 0,-2-1 1005,0-16 1,0-9 0,-9 17 66,-12 10 1090,-7-36-826,-3 29 613,-6-15-1027,3 53 50,1 23 252,1 38-107,0 4-10,2 26-12,3-4 568,9 16 1,5 11-732,8-1 1,1 1-90,-7 0 1,4-4-2844,10-4 1,2-18-1521,-8-38 3925,12 2 0,-19-21 0,-3-1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2:59.07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1 388 11754,'3'-4'9354,"29"-43"-9040,-18 26-79,25-36 118,2-10-348,-18 27 215,26-37 71,-33 50 146,4 2-62,-12 13 241,-3 6-611,-3 1 113,2 57-3364,-3 3 3313,3 30-50,-4 2 5,-6-32 0,-2-1-2447,2 15 2162,-10 18-1159,11-70-3704,4-7 310,0-5 5383,-1-12 0,2 4 0,-1-3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3:08.18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62 20 7845,'-3'-11'952,"0"2"1653,3 12-1973,0-3 2046,0 3-533,-1-2-1910,-1 1-50,1-1-11,-2 1 1013,1 0-828,1-1 1299,-3 3-1401,2-4-195,-1 3-57,2-3 113,1 1 235,-2 1 5,1-1-313,-1 2 0,1 3 0,1-3-40,0 3-5,0-5-700,0 1 639,1-6 33,0 0 28,0-4 173,-1-2-106,0 3 29,0-2-91,0 7-10,0-1-29,-1 3 34,-1 0 56,-5 0 45,3 3 207,-1 1-191,4 0 276,1 0 117,0-4-85,0 0-425,-3 0-5,2 0-1,-1 0-27,2 1 1651,0-1-1517,-2 2-84,1-2-12,-1 0-2916,1 0 1,1 0-1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0:07.47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2023 8517,'-10'19'3411,"2"-3"-3058,9-16 118,2 0 206,0 0 1166,7 0-465,11-3-986,9-8-76,16-9 1,6-5-250,34-21-664,-30 16 0,3-2 664,10-7 1,6-2-909,-5 3 1,4-2 0,-2 2 840,11-7 0,3-2 11,-16 11 0,8-3 1,-1 0-1,-11 5 31,2-1 0,-5 2-453,17-6 0,0-2 453,-17 5 0,-4 0-667,-11 6 0,-2 1 628,1-1 0,-1 0 982,-3 2 0,-2 1-811,35-26 146,-4 4-158,-4-1 23,6-5-1414,-28 21 1248,-4 4 1,2 0-14,15-10 2268,19-13-2100,-3-1-2230,-8 1 2112,-2 0-166,-16 9 115,-2 4 2218,7 0-2212,-7 7 0,2 1-5,24-15-1,-19 13 1,-2 1-2212,-9 5 2212,10-6 2211,-24 14-2223,6 1-2095,0-1 2096,6-2 61,-12 5-56,-6 5 1529,0-4-2667,-16 11 561,4-3-4575,-9 6 1589,-4 2 3563,-3 0 0,2 0 0,-1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0:08.28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50 1 8394,'-5'0'2554,"1"0"-1753,-11 4-420,11-3 1014,-12 2 4066,16-3-3820,0 2-1065,-1-2 12,1 4-324,-3-1-196,3 2-35,-2-1 34,2 1 85,0 1 167,2 11-146,2-1 91,7 20-192,0-8 74,11 40-79,-9-10 0,-2 5-22,0 5 0,-1 5 59,-3-1 1,-1 6 0,-1-3-1689,0 16 0,-1 0 1649,0-19 0,1 3 1,0-6-41,1 1 0,2 1 16,6 9 0,3 7 0,0-7 9,-2-10 1,0-2-781,6 30 0,0-3 791,-7-34 1,-3-6 84,1 28-29,0-2 161,-8-11 0,-1-4-222,-2-10 1296,0 11 1,0-6-1347,-1-34 27,0 15-27,0-37 5,0-1 2247,0-4-2403,0 0-2925,7-44 3070,0-25 0,3 10 0,-5 1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0:09.88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0 241 8500,'57'-1'4915,"-1"0"0,16-3-2801,-7 0 1,0-2-1997,8-3-62,2-1 17,2 3 20,-4 0 0,13-1 1,-7 0-92,-18 3 1,2 1 17,25-4 1,12-1 0,-13 2-1698,-24 3 1,-7 1 1693,2 0 0,-1-1-12,40 0-2,-45 2 0,1 1 2,5 0 1,4-1 2,31 1 1,3 1-1,-18-1 1,-3 0-7,-4 1 1,-2 0 5,-14 0 1,-5 0-3,10-1 5,11-1 0,11 0 1682,7-2 1,2-1-1692,-2 0 1,1 1-3,9-1 0,-8 0-3375,3-4 3381,-14 3-1,-18 0-2268,3 2 2269,-21 3 274,53-2-274,-54 1-1,25 1 337,-22-1-197,-23 2 12,16 0 2162,-26 0-2252,-2 0 3325,-8-1-3599,-2 1-101,-1-3-112,0 3-5629,-8-9 6049,-25-5 0,18 4 0,-16-2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2:22.05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305 101 9548,'8'-14'4402,"-1"1"-9199,-7 7 5492,0 0 2607,0-6-1795,-4 1-524,-3-1-911,-13-1-38,1 8-379,-43-2 345,30 6 1456,-16 25 0,3 10-1563,22 7-467,-22 37 535,50-36 39,43 39 6,-13-27 251,2-2 1,0 0-163,-2 3 1,-6-6 923,-15 17-733,-17-36-23,-4 21 34,-15-30 11,-13-8 244,-6-8-838,-1-15-4676,-12-36 2923,34 20 1191,-11-22 0,31 39 0,0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1:15.82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22 44 14163,'-11'5'4929,"2"-2"-3775,9-3 156,0 0-974,-1 3 326,22-2-57,29-1-3930,-3-5 3358,15-1-33,-34-2-744,7-1-2393,-13 1 1714,6 1 1423,-5 0 0,-14 5 0,4-2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0:11.55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471 12 5450,'11'-6'6066,"-2"1"-5416,-9 5 2926,2 0-3223,-2 2 348,-1 3-505,-3 2 195,-3 3 175,-8 6-2927,0-2 2709,-7 4 368,-5 3-486,-15 11 0,-4 1-2482,-9 4 2255,10-4 0,1-2 8,6-12-85,18-9-279,-25 12 2565,26-13-2251,-13 7-644,25-12 44,1-1 421,5-1 3411,-1-1-3490,2-1 474,0 2-216,0-1 39,0 2 6,0 0 67,0 1 11,0-1-84,0 2 0,0-4-4699,0 0 2475,0 1-3399,0 1 5623,0 1 0,0-1 0,0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0:11.98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79 8382,'88'1'1966,"0"1"0,-1-1 0,-9 1 0,-3-1 0,-18 0-5223,-16-1 3151,-11 0 1263,-3 0-2031,11-6 960,-4-5-1464,4-8-4256,-17 2 2895,-9 2 2739,-11 5 0,-1 5 0,0 1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0:13.13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146 0 9546,'-8'0'3680,"2"0"-2101,6 0 471,0 0-4537,-20 18 3081,13-8 856,-14 16 207,15 9-1272,4-7-256,0 9-22,2-16 133,1-10 248,11-3 2508,15-6-2929,-3-10 84,11-45-151,-26 25 101,0-29-90,-22 44 0,-9 5-11,-26 9-3431,7 14 3364,3 1 33,17 8 102,14 21-2191,14-17 2207,2 15 84,20-26-118,-9-10 169,20-2-158,-20-10-10,12-6 61,-16-44-230,-21 25 68,-6-23 2189,-28 44-2256,12 17 257,1 30-40,20 0 18,19 13-34,1-29 28,13-12 90,0-8-135,-8-9 17,5-14-84,-16 0-9831,-35-48 9549,17 47 1,-24-24 0,33 46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0:15.13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358 10 7968,'5'-5'6262,"-1"1"-4637,-4 4 4031,0 0-5297,-3 0-84,-1 0 39,-13 0-197,1 0-33,-10 0-28,4 0-5,-2 0-40,-1 0 50,-45 6-49,26 1-12,-22 2-34,41-1-16,12-3 290,7-1-122,0 0-79,6-2-33,0 0 61,0 1 17,0 2-11,0 1 28,2 0-3124,1 8 3118,-1-4-22,2 8 174,1 10-175,-1-8 12,4 17 258,-1 7-264,-2-15 247,3 24-174,-6-36 12,1 3 3330,-3-15-2955,1-4-449,-1-1-492,4 0 112,-2 0-986,5-4 1277,7-33 0,-7 24 0,4-23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0:17.53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236 32 17090,'5'-18'2812,"-2"4"-1093,-3 14-1719,0 0 555,0 3-549,0 21 5,0 1 34,8 46 279,-3-34-279,7 18 1212,-7-42-1005,-1-4 23,-3-8-7,-1-7-234,0-6 33,0-19 6,-13-16-3465,0 3 3386,-9 3-55,2 22-23,-33 3 17,16 11-23,-31 15 84,41 6-22,6 44 3420,16-25-3386,17 48-6,2-45 5,23 19 1,6 2 0,-2-3-365,1-1 0,-5 0 365,-18-13 39,-8 1-12,-11-22 23,0-4 191,-2 4 297,-25 1-3581,8-4 3093,-19-2 474,18-11-524,2-3-6,3 0-568,-14-24 1,17 16 0,-8-16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0:19.13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 85 21909,'-5'0'768,"2"0"-516,3 10-146,0 0 74,0 22 55,10 23-179,2 6-56,5 5 11,-4-21 28,-7-24 308,-2-8-190,-4-9 218,1-2 331,-1-2-661,0-6-40,0-2 29,-1-8-12,-7-17-16,4 10 0,-6-11-1,9 7-5,-1-3-2490,2 5 2479,0 1-274,53-18 279,-19 19-2572,46-24 2510,-43 31-44,14-6 107,-26 12 1659,9-3-1660,-21 10-89,-3 1 28,-4 2 27,1 0 35,-4 0 3436,3 0-3397,-4 0 111,2 0-111,-4 0-5808,1 0 5774,-15 0 0,11 0 0,-12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0:23.32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117 230 16314,'-16'-25'2840,"4"4"-1961,10 17 599,0 2-979,-1 2 140,0 0-415,2 1-6,-1 5 96,2 5 246,21 63-3952,-7-30 3400,15 19 1,4 2 8,1-7-6,10 9 487,-28-42-78,-15-21-336,-1-6-39,-1-5-39,-5-7 38,-11-20-44,5 11 3392,-21-30-3403,18 32-857,-30-42 280,23 31-151,-11-15 235,13 19 448,-2 1 56,8 9 151,-6-10 219,18 20 100,-3-14-436,5 14 5,0-7 157,2 7-22,16-8-3118,8 0 2949,7-1 96,15 2-347,10-2 296,-9 3-50,6-2 0,-29 8-5,-5 1 134,6 1 3102,-14 3-3181,6 1 320,-1 3-620,-7 3 395,51 45-114,-27-7 0,-1 2-25,29 28 16,-28-23 0,-8-8-10,-18-24 16,1 4 28,-6-15-56,-3-4 0,1-2-5,-2 0 852,0 4-847,0 1 5,-2 6 12,-15 14-11,1-6 33,-27 19-92,-8-8 0,-1-1-3430,-1 2 3441,3-4 0,7-6-42,30-17-2548,-4-2 621,9-5-1221,-2-9 3232,15-13 0,-4 9 0,5-2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0:24.25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201 6 12494,'-3'-3'5450,"0"0"-4279,3 3-398,0 0 100,-2 0-414,1 8 12,-2 5 201,16 56 0,7 15-4873,2 6 4206,1 1 1,1-4-1342,0-27 1471,-11-31 369,-6-18 67,-11-43-532,-9 8-39,-1-19-39,-18 20-45,-27 16 67,5 15 2280,-10 5-2269,26 13-44,6 14 3403,16-3-3258,8 39-11,19-38 67,49 21-145,-20-47-3381,47 3 3375,-44-14-572,4-10 1,2-9-3017,13-34 1734,10-5 1455,-44 1 0,-10 2 1,-8 21-1,3-28 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0:25.02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0 105 11374,'64'-57'9830,"-15"13"-8777,-30 40-1087,-10 4 34,-3 0 56,-1 0 6,0 5 414,1 61-386,-8-33-1660,-6 18 0,-4-1 1631,-2-23-16,-13 17-11,22-34 145,0 6-140,10-10 62,22 14-101,-5-9 3386,48 39-3391,-42-19-3387,18 18 3403,-36-16 129,-7-1-11,-2-8 1019,-34 14-947,4-25-2464,-19 6 2297,16-15 423,14-2-424,4-2-313,0 0-9551,4-22 9396,6 7 1,0-9-1,7 15 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0:30.02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23 12 8304,'3'-6'2045,"-1"1"-1340,-2 5 573,0 0-595,-2 0 207,1 0-38,-3 0 823,1 0 907,-3 0-1949,3 0 1651,-5 0-1857,7 0 1158,6 34-1417,12 1-68,10 36-55,-3-21-45,-2 1-3291,-5 2 3336,-4 5-2224,-3 15 2375,-6 15-1595,-11-13 1522,2-6 28,-8-22 270,-8 8 1135,9-25-1495,-7 17 2230,14-36-2291,2-1-89,3-9 2909,0 1-2820,33-41 0,-25 29 0,24-29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1:16.10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38 12023,'83'14'7685,"-12"-2"-15754,-18-20 5985,-18-1-2223,18-8 4037,-27 2 1,-12 7 0,-3 1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0:30.73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90 83 19652,'-15'0'2706,"4"7"-2174,1 3 89,3 22-173,0 27-358,3-10 263,18 41-269,5-54-45,9 12 73,4-33 174,15-17-4499,-8-15 4224,6-3 855,-24-9-732,-21-63-2408,-13 43 2280,-6-44-6,-7 61-465,-31-12 168,30 26 241,-37-15-3602,46 33-1456,-6 10 5114,7 8 0,9-6 0,0 2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0:31.05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90 11228,'78'-15'299,"0"0"0,-1 0 1,15-3-1,-15 3 0,-22 5 1,-45 8-1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0:31.69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13547,'3'7'5473,"0"-2"-4404,-3-5 538,0 0-27,-4 0-393,57 66-951,-56-5-1885,27-15 1,-3 0 1681,-40 17 18,10-40-1,5 0-16,3-13 268,9 7-268,0-12-1,27 4-167,-11-9-639,31-9 476,-29 3-201,14-11 263,-23 8-936,1-6-252,-9 4-1249,1-5 2672,-7-16 0,0 19 0,-3-13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0:32.39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19 27 18252,'-2'-10'3175,"0"2"-2362,1 7-135,1-2-96,0 2-145,0-1 78,-2 1-296,2 1-107,-3 0 425,2 0-368,-1 0-18,1 0-17,0 0 471,-1 24-498,0-5 33,8 71-135,-1-47-2006,4 26 1681,-3-50-55,-2-13-180,0-2 555,13-26 0,-12 17 0,11-19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1:25.52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 1 8270,'-2'7'1950,"1"0"-1116,1-4-262,0 0-74,0-2 595,0 2 183,0-1 875,0 2-1848,0-1-242,0 0-55,0-2 1114,-1 1-134,0-2 1657,0 1-2592,1 0 1394,0 0-1445,0 1 6,0 0 39,0 1-40,0 0 63,0 0-63,0-2 124,0 1-135,1-2 34,1 0-28,-1 0 6,2 0 0,-3 0-51,2 0-179,-1 0 22,1 0-475,6 0 458,-4 0-935,3 0 683,-6-2-2475,-1 1-1562,0-5 4508,0-4 0,0 4 0,0-1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1:26.76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29 116 11295,'-5'12'3753,"2"-3"-3647,3-9 90,-2-4 130,2 3 698,-3-6 24,3 4-578,-3-1 500,2-3-786,-2 5 141,1-2-22,0 4-253,1 0 0,-1 0 124,2 0-23,-2 0-61,2 5-29,0 0-22,5 4 90,10 0-3325,5-5 3263,1 1-47,-5-5 70,-6-1-40,-1-4-50,-3-4 28,1-6-28,-4-31 3455,-9 24-3449,-9-17 85,-4 34-91,-3 8 0,8 4-3387,1 12 3415,7-2 235,1 18-156,5-21-46,0 7 219,14-15-280,-3-3-308,39-17 336,-33 3-28,17-20 56,-32 18 3370,-22-12-3415,10 19-11,-26 1 0,19 20 0,-3 0-11,9 15 22,8-11 276,4-1-187,4-8-49,4-9-12,4-14 11,-8 6-44,3-17-174,-8 12-40,0 0 90,-5 7-358,0 8-403,-1 0 879,11 7 0,-3-6 0,7 2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1:28.51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66 4 8511,'-24'-2'9830,"6"1"-5858,16 1-4006,1 0 1,-1 3 27,-6 20 12,4-5-6,-3 37 117,13-37-49,2 12-24,7-29-27,31-42-56,-27 25-34,18-33-128,-39 39 99,-22 2 96,1 7-10,-12 12 16,17 4 180,8 13-57,7-7-62,9-2 63,10-10-119,10-6 6,10-5 73,-2-25-84,-15 12-11,-4-22-106,-33 24 83,5 2 219,-40 43-23,37-17 729,-12 30-690,37-38 79,33-9-224,-15-12-263,16-9-594,-30 2-1501,-13 4 179,-5 11 2123,-18 5 0,15 1 0,-9 2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1:30.35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41 3 10713,'-6'-2'5349,"1"1"-4274,5 1 774,0 0-348,-7 0-376,3 0-598,-4 0 700,2 0-774,4 0-212,0 0-179,2 0 218,7 27-219,6 8-644,1 18 583,6 14-129,-6-10-61,0-3 190,22-43 0,-26-5 0,19-28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1:30.92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15 124 12421,'-3'-5'7797,"0"1"-6744,-1-12-773,3 9-84,-3-14-96,8 12 187,40-13-276,-13 9-11,34-8-31,-14 17 0,-2 3-3,-6 0 242,45 29-146,-81-9 94,1 32 236,-23-17 146,-13 10-392,-6-13-29,-7-3-66,4-13-51,13-5-2096,-1-2 2096,52-30 0,-22 16 0,30-17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1:31.42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183 6 12264,'-7'-3'8290,"2"0"-13049,-58 29 5028,42-10 1768,-50 32-1332,63-13-1744,1 10 1179,12-10 28,19 2-56,41-8 2190,-10-10-5282,40-15-6851,-57-23 9440,2-4 1,-31 6 0,-7 9-1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1:17.31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430 1 14863,'-54'9'367,"0"0"0,-40 9-2095,58-1 1745,-7 11 546,15-4-552,-11 16 287,22-15-282,-8 9 57,11-14-11,1-2 1405,4-7-1378,6-8 1,2 1 229,1 6-145,0 1-62,0 10-1374,1 26 0,1 6 1508,1 0 644,-1 19 1,-1 22 0,1 0-361,-1-6 0,1 0 1,0 1-1237,0 6 0,1 1 1,-1 2 731,1-16 1,-1 2 0,1-2-1,0-9-723,1 12 0,0-5 730,-2-11 1,1 2 0,-2-2 30,0 15 1,0-5-65,-1-10 0,0-5 6,0 34 27,0-58 384,0-3-338,1 22-40,1-29 1687,-1 13-1642,0-31-34,-1-8 23,2 3 2612,-2-7-2382,7 1-264,-4-1 17,60-19-976,-35 10 915,42-15-35,-45 15-408,25-6 129,-23 7-661,26-6-1731,-37 9-2700,8-12 6028,-16-2 1,0 3 0,-8 3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1:34.10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 0 8158,'-3'2'426,"0"-1"-420,3 4 251,0-2 158,0 4-135,0-6 230,0 2 95,0-3-605,0 2 0,0-2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3:19.33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82 102 8623,'0'-3'4515,"0"0"-3344,0 3-231,-1 0-329,-1 0 381,-2 0-220,2 0 512,-2 0-601,4 0 1243,-4 4-1248,2 6-252,-1 10-314,2 1 118,1 43-197,0-34 1,0 29 22,0-28-51,0-10 1020,0 9-874,-2-62-117,1 23-17,-9-71-12,6 57 7,-4-27-7,5 36-5,2-8-11,-2 15-6,1 1-16,1 6-51,1 0 28,-1 0-40,-5 11 52,1 4-85,-2 5 157,4-8 39,2-6-22,1-17-12,0-2-27,0-23 0,3 1-6,-2 1 5,6 10 135,-5 17-39,2 2-95,0 3 50,3 0 0,24 0-3443,-12 1 3393,17 1-176,-20-1 237,33-2-1038,-21 0 1021,57-1-44,-55 2 5,54 1 0,-59 1 2881,15 0-2881,-33 0 260,-6 0-114,-1 0 1342,-4-2-1544,-11-2 45,1 1-5,-7-3 5,7 5-6,-16-2-3391,9 3 3397,-13-2-112,-6 2 0,5 2 95,-5 1 11,17 0-173,16 1 140,3-1 3339,2-1-3311,1-1-2448,1-1 2297,-3 0-40,1 0-78,-3 0 259,0 0-12,2 0 677,1 0-437,2 1 281,0 3-186,0 2-2865,0 13 2748,0-5-73,0 9 11,0 4-89,0-9 72,0 25-67,0-27 90,0 21-123,0-29-885,0 8 3369,0-14-2490,6-14 0,-4 9 0,4-10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3:29.31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40 364 8802,'3'-13'2874,"0"3"-1927,-3 10 5864,0 0-6481,-3 0 12,2 0 61,-4 0 11,2 0-100,1 0 151,-5 8-404,3 1-27,-3 10-3286,6 19 3438,-1-2 32,5 19 45,17 5 0,4 2-212,4 3-7,17 8 1,8-8 73,10-35 0,32-8-68,-34-44 42,-12-53 1,-10-14-9,-9 2 1231,-12 7 1,-2-15-1,-9 14-889,-27-10-236,2 18 1,-4 7-85,-20 13 6,-43 4-118,43 34-92,-10 8 0,-3 8-3546,-2 24 3499,-13 3-214,16 26-1943,30 19 1406,3-21-3103,29 27 1831,6-57-4278,13 5 6446,-6-17 0,-9-5 0,-4-2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3:29.69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90 13334,'93'-8'2959,"0"0"1,-11 2-1,-15 0-8821,-28-4 5038,-3 2 1438,-10 1-3667,12-3-354,-14 3 3407,10-4 0,-19 7 0,2-1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3:30.30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33 15205,'67'-12'7567,"-35"10"-7505,24-15 22,-38 16-4330,-4 2 4285,2 4 949,-6 14-836,-7 13 66,-12 67-162,-8-26-48,4-16 1,-2-1 13,-14 11-16,10-25 11,6 7 39,10-34 61,1 5 303,2-14-106,51-2-432,-26-1-2352,42-3 2235,-39-5-2750,38-23-813,-24 4 3798,34-34 0,-53 37 0,-3-8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3:30.88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59 16 15361,'-13'-8'4991,"2"2"-3776,11 6 1127,0 0-1883,-11-2 135,5 2 678,-7 45-1183,10-19 1,2 69-3477,1-54 3387,0 23 6,0-31 0,0 12-225,0-19-3438,6 6-5636,7-39 9293,2 0 0,-2-8 0,-8 8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3:41.93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 1 12186,'-8'1'5702,"1"1"-2129,7-1-352,0-1-2969,2 1 252,8-1-386,3 3-68,11-1-3402,17 2 3352,-8-2-769,24-1 724,-24-1-751,26 0 460,-34 0-4363,19 0 2660,-36 0 2039,1 1 0,-10 0 0,-1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3:42.52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 53 8410,'-3'0'6845,"0"0"-3047,3 0-2784,0 3 1837,0-3-2498,1 3 279,10-3-408,3 0-212,15 0-1,-6 0-11,5 0 5,7 0-3464,-7 0 3358,8 0-2945,5-7 2407,-21 3 408,21-20 1,-35 17 0,6-9-1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3:43.58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168 198 8634,'0'-5'6061,"0"1"-4862,0 4 884,0 0-424,10-9-1122,-7 7-61,7-7-84,-10 9-73,0 0-179,-2 14 73,-4 5-79,-5 18 12,-4 7-99,-6 16 1,-1 11-43,3 0 1,0 2-6,-2 0 0,1-1-53,4 1 0,4-13 159,8-36 198,1-1-243,10-41 6,12-44 3,-6-9 0,-1-3 14,9-20-1696,-8 12 0,-3 6 1713,-4 31 50,5-15 90,2 3-890,0 14 873,8-18-56,11 9 443,6 10-382,-1 8-173,-10 22 0,-9 24 219,8 41-1637,-6-7 1482,-2 15 1,-4 6-9,-4 24-93,-3-26 1,-1 4 1137,-5-9 0,0-4-1157,0 30-664,-1-19 383,1-37-637,3-17 599,0-7-1177,0-1-810,-3-21 2306,-12-13 0,8 6 0,-9-2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3:43.89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0 154 13698,'58'-11'4867,"1"0"1,34-7-10584,-3 18 3727,7-8-2697,-36-7 0,-1-3 4686,32-9 0,-29-7 0,-50 22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1:17.97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9 12931,'-3'-5'5153,"1"1"-2812,-2 4-1988,1 0 44,-1 4-156,3 7-3882,1 32 3787,0 2-112,5 16 0,2 9-1337,0-1 1,1 0 590,2-7 1,-1-2-185,-1-3 0,1-13-5651,-2-29 6547,-4-7 0,-1-7 0,-2-1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3:44.32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0 13015,'17'91'1966,"0"-1"0,1 1 0,-2-1 0,0 0 0,-7-21-5851,-9-14 3722,0 11-1160,-1-32 953,0-5 199,0-4-9660,1-29 9741,0-4 1,0-13 0,0 7-1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3:44.66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0 146 15648,'87'-17'655,"-1"-1"0,1 0 1,-12 4-1,-3 1 0,-15-2-10486,-7-9 9130,-28 14 0,5-5 1,-20 14-1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3:45.34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388 15 14185,'-95'0'2242,"-1"0"1,28-14-1,11 13-2245,18 39 1,13 10-4,21 11-4251,3-18 4403,22 18 566,43-32-712,-14-6-2228,37-30 2228,-43-17 0,-2-5 157,11-33 17,-31 37 2283,10-21-2138,-25 37 210,-5 7-160,0 1 3023,1 4-3380,1 9-74,14 33-493,5 2-537,17 18 431,-10-29-380,2-15-136,-10-14-2486,12-13 476,-4-15 3187,18-28 0,-28 22 0,3-7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3:45.99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0 179 9918,'5'70'3276,"0"-1"1,-1-4 0,0-20-482,-2-41-2527,9-19-268,-4-1-5,8-19-6,-7 1 11,10-33 16,1 7-16,5 6 0,1 2-3274,2 5 3375,11-5 184,-20 56-285,-7 10 95,7 32 1,-1 9 10,-4-4-59,0 10 1,-3-3-2266,-8-26 2224,-2 1 2234,0-12-3724,3-5-975,0-5-123,0-4-1742,1-16 4324,-2-5 0,-1 2 0,1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3:46.70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8 111 12892,'-8'-11'9830,"10"-9"-8968,5 12-643,7-9-35,-1 5-66,1 3 246,17-6-319,-10 8 89,8-4-50,-2 11-3509,-6 18 3380,4 1 45,-10 17 123,-19 22 0,-8 6-33,-10 19-65,-3 4 0,-3 0 37,-9-2-23,15-29 0,3-5 6,5-7 247,44 19-371,12-52-268,49 7 3352,-28-16-3682,-1-6-51,-31 0-6828,8-22 4542,-25 11 2166,9-15 0,-21 22 0,-2 2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3:48.50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120 18 10472,'1'-10'8738,"1"3"-7719,-2 7-229,0 0-219,4 0-129,-3 0-66,2 0 184,-3 0-2933,-24 55 2648,0 4-1134,-12 34 948,10-14 146,18-19 1,3 3-147,-1-12 1,4 5-47,11 18 0,7 10 0,0-10-1052,0-18 0,3-4 894,11 23 0,4-14 1691,4-40-8998,22-34 7099,-23-20 0,12 8 0,-35-5 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3:49.17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316 94 12897,'0'-13'6890,"0"2"-6353,0 11-106,0 0 230,-47-36-95,-7 31-465,-17-24-9,23 48 1,8 13-3485,14 13 3538,-4 47-79,43-42 73,41 31-140,-21-47 0,32 30 0,-39-33 526,15 52-117,-29-48 767,-38 42-1025,-9-63-436,-40 4-270,39-25-2576,2-13-4755,26-12 7886,10 3 0,-1 7 0,6 15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3:49.51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 15720,'21'85'1096,"0"0"0,0-1 0,-9-35-4782,-12-52-3500,3-14 7186,2-10 0,-2 7 0,1 5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3:50.20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1 114 12589,'20'67'3276,"0"0"1,-2-4 0,-5-6-2005,-7-2-1261,-5 1 45,-1-25-51,0-3 63,0-15 794,5-30-845,1-21-26,1-29 1,3-5-216,10-2-1584,-7 8 0,8 9 1293,42 30 296,-15 10 29,16 2-96,10-14 225,-36 13-303,33-20-107,-59 27-5024,4-1 5997,-16 10-2070,0 0 0,0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3:50.74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366 0 13625,'14'92'3276,"1"0"1,-8-25 0,-3 0-3061,5 30 0,-9 1-180,-16-24 0,-8-8-4282,-17 15 4302,-10-7 0,-4-1-788,20-31 0,0-2 681,-7 8 1,2-3-320,-5 3-1148,28-30-3982,4-5 5500,14-20 0,0 4 0,5-9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1:18.67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1 119 12567,'63'-55'7153,"-9"9"-12741,-25 38 6204,20 2-381,-19 4 1516,20 0-1387,-22 13-118,-3 9 129,-7 51-1733,-18-6 1408,-8 16 7,-30 8-46,-11-7 8,22-35 1,0 0-20,-18 25 6,22-24 223,14-23 2863,3-8-2622,26-8-2637,20-8 2200,10 0-21,28-1 38,-12-4-33,20-7 16,-33 2-1007,14-10-2683,-46 11 297,6-6 3360,-22-1 0,-5 8 0,0-2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4:09.17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6 227 9722,'-3'2'4637,"2"-1"-3870,-1-1 102,11 0 268,48 0-1031,9-6-67,-3 0 0,12 0 49,9-4 0,9-1 0,-2 1-57,-13 1 1,-3 0 0,5 1-857,-2 0 1,4 0 0,3 0 0,-1 1 845,5-1 0,2 1 0,-1 0 0,-5 0-1,4-2 1,-4 1 0,0 0-16,3 1 1,0 0-1,-12 1-2,-8-3 0,-24 3-2271,-40 6 2268,-1 0 5,0-1 6,-3 1 2067,3-4-2682,-3 2 604,10-11 0,-8 9 0,7-6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4:10.69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76 8618,'-8'0'5920,"2"0"-4940,6 0 398,0 0-571,-3 0 44,2 0 219,7 0-459,7 0-3135,43 1 3005,43 0-422,-44-1 0,2 1-9,11-1 1,4 0-29,9 0 0,6 0-20,-14-2 0,4-2 0,0 1 13,-2 1 0,0-1 0,-1 1-2,-5-2 0,-1 0 0,-4 0-10,8 0 0,-7 1 3669,30 0-3336,-23 2-240,-17-1-40,-42 2 123,-9-1-151,-3 1-2493,-1-5-3999,-15-4 6464,2-1 0,-5 1 0,11 6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4:31.84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254 849 13917,'20'14'1198,"-1"-2"-665,-9-11 267,2 2 1278,1-3-16,-5 2-679,-1-2-951,-6-2-158,-1-3 992,-13-62-4614,3 32 3416,-11-45-80,-11 25 1,2 15-218,-40-9 161,13 55 68,5 4-28,11 57 34,34-36 33,-3 44-39,28-28 6,-4 0-12,16-9-240,17-13 201,-18-12 6,19 4-124,-7-15 158,-13-5-118,33-29 117,-35 5 12,18-49-1,-26-3-2,-8 22 0,-2-3-3,0-39 2,-4 36 1,-1-3 117,-1-7 1,-1 3-9,2-20-59,-3 31 1,-5 12-2239,-3 35 2196,-3 3 34,-1 5-421,6 4 376,-2 0 2127,6 0-2127,-1 0 471,1 57-393,1-26 1628,0 27 1,2 7-1584,8 16-721,-2-18 1,0 0 636,9 22-20,-3-11 1,0-4 80,-2-14-75,-1-1 1,0-6-21,-6-29 41,5 3-377,-6-16-487,4-1-50,-3-7-3994,10-19 5358,1-8 0,-2 3 0,-2 3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4:32.66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81 162 13827,'-18'-10'7460,"4"3"-7303,31-36 151,6 18-39,8-25-3184,-2 32 3363,3 13 385,-14 2-827,8 7-1,-16 6 818,-17 71-436,-10-36-284,0 5 1,-3-3-104,-6-21 2497,5-4-2491,25-15-6,5 0-146,26 11-67,12 15 152,-6-5 50,6 27 139,-38-21-16,3 8 286,-19 7-3359,-8-17 3303,-4 4 297,-19-17-68,-26-13-806,-12-8-2163,9-9 1099,22 0 732,76-26 0,-21 27 0,27-17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4:33.19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90 9442,'0'-17'8698,"0"2"-6749,0 15-308,0 0-336,0-6 196,2 2-1047,5-5 67,32 0-470,5 3 7,6 2 1,1-1-3484,2 0 3425,17 2-180,-47 1-5,-7 1-1237,2-1-1497,-13 2-268,0-2-929,-8 2 4964,-2 0 0,1 0 0,-1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4:33.83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 50 9610,'-2'3'9578,"1"0"-5815,1-3-3432,14 0-4140,11 0 4010,8 0 821,30-7-904,-22 1-79,13-5-1579,-26 3 83,-15 3-1433,-5 1 2890,-8-3 0,0 5 0,0-3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4:41.72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207 41 19238,'8'-10'1993,"-2"3"-1612,-6 5 208,0 1-331,0-2-12,-5-1 135,-35-5-314,15 5-3493,-51 7 3426,54 5 6,-16 9 44,35 11 23,18 37-62,9 1-738,8 13 789,-1-27 2970,-12-15-3032,0-2 5,-3 1 1,1 11 632,-7 18-447,-4-22-46,-10 4 1,-4-38 173,-14-2-140,-23-4-3021,5-10 2120,-6-1-2617,22-16 3339,19-22 0,-1 23 0,8-14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4:42.41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47 12533,'7'-13'4767,"-2"3"-3787,-5 10-499,0 0 464,37-11-362,-22 9 727,32-9-985,-35 11 16,3 0 292,3 0 129,2 49-661,-4-21 308,-14 60-258,-26-23 0,-7-1-3243,-3 20 3092,3-21 0,4-8 442,15-24 180,15-15-482,7-9-45,7 1-44,17-8-802,29-9-224,-12 4 975,23-21 0,-53 19 0,-1-10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4:42.86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13183,'29'75'9830,"-4"16"-12023,-23-42 2226,2 18 1376,-4-21-3722,1 40-1188,-1-49-3657,0 19 7372,-1-65 1,1 1 0,-2-2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4:43.16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 15 13004,'-8'-3'934,"52"-1"0,46 2 0,-16 1 0,-20 0 0,17 0 0,1 0 0,-1-1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1:24.14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1 157 8752,'0'-4'2655,"0"0"-1400,0 4-835,0 0-263,2 0-62,2 0 644,13 0-436,-7 0 800,19-3-688,-12-3-275,3 0 319,-3-6-302,-9 5 851,5-13-280,-5 2-454,0 1 478,-4 0-825,-8 9-34,-1-4 113,-5 3 117,0 1-67,-1 5-56,-1 2 11,0 0-5,-7 1-6,6 0-6,-4 3-320,9 2 343,-2 5-12,5 2 79,-3 20 135,6 3-12,-3 19 196,17 3-297,-2-20 538,40 13-3455,-28-38 2816,23 6-226,-28-18-1392,22-5 1046,4-28 0,-8 21 0,-6-19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4:43.82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99 14202,'0'-12'4739,"0"3"-2818,0 9-330,0 0-1216,4 4 264,2 14-119,7 31 511,-2 6 0,1-5-981,0-25-50,3 31 0,-10-118-241,21-3-2668,-7 19 2404,36-32 242,-34 55 6,16-11-79,-23 24-2514,1 3 1987,-1 1 451,46 3 0,-41 2 1,33 1-1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4:44.41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32 13575,'27'-20'9830,"7"9"-14538,-3 25 4780,0-1 1505,5 16-1437,-17-6 28,-3 16-393,-10-10 287,-19 20 0,-6 4-200,-1 0 270,-3 5 0,-1-3 2580,10-20-2527,35 8-207,-4-36-4280,50-9-647,-50-14 900,15-11 3586,-33 4 0,0 11 0,0 3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4:46.90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1 517 14706,'0'8'2560,"0"-1"-2162,0-7 4189,0 0-4486,0-5 431,0-12-353,0 1-139,0-7-7,0-2 6,0 4-33,0-8 16,0-21-22,0 27-50,0-28-118,0 38 90,0-5-6,0-5-196,2-7 229,13 3-33,0 4-2819,14 16 2432,11 3 465,-7 2-39,14-2 45,44 2-929,-40-1 716,24 2 0,9-1 280,-15 1 0,1 1-53,2 0 0,0 0-14,-3 0 0,-6 1 0,3 4 2345,-15-2-2345,-2 1 0,2 0-2152,12-2 2160,9 1 0,2 0-58,11-3 260,8 0 0,1 0-462,-2-2 168,-20 1 0,12-1 0,-12 0 95,25-1 11,-11 0 1,-2 0 16,-7 1 48,0 1 0,4 0-54,-29 1 1,2-1 16,12 1 1,8 0-1,-6 0-307,-6 0 1,-4 0 360,-3 0 0,-2 0-2087,26-2 2045,-37 0-1244,15-2 1232,-15 1-1157,42 0 1180,-33 0 325,37-3 1510,-46-4-1729,6-2 1524,-7-1-1714,-6 3 817,-10 5-806,-1 1 2982,-4 2-2982,1-3-2887,-2 2 2876,-4-1 5,-3 4 1,0-3 1052,6 1-1007,7-3-29,-3 1 207,0-1 3359,-13 3-3392,-5 0 145,-1 1-184,-3 0 419,1 1-531,-1 4-68,0 6-61,0 0-174,0 4-2385,0-2-287,0-4 2941,-27 9 0,20-14 0,-20 6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5:12.08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29 59 8046,'-1'-17'9791,"-1"6"-8956,2 7-342,0 4 2167,0 0-2654,-2 2 44,0 12-3397,-2 8 3347,2 3-2252,-2 17 2258,2-22-6,-1 10 17,2-8 16,1-13 192,0 3-219,0-27 5,0-2 2313,0-43-2318,1 11 3375,0-4-3381,0 25-152,-1 26 68,0 3 185,0 11 146,-4 14-191,3-1-12,-3 43-38,4-38 0,0 24-1,0-37-946,0-8 280,0-6-431,0-2-2392,3-20 3484,6-9 0,-4 3 0,4 2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4:35.53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21 13 8298,'-12'-4'7350,"3"2"-5206,9 2 3211,0 0-4991,0-3 208,0 3 329,0-3-520,2 18-190,1 1-45,0 15 162,5 47-252,-4-31-26,1 24 1,-1 2-31,-2-14 6,3 33-12,-4-58-643,1-5 245,-1-16-1097,6 4-107,-1-23 1608,10-46 0,-10 33 0,3-32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4:36.18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 10 8164,'-3'0'6049,"1"0"-2470,2 0-1780,-4-3-75,3 2-945,-3-3 0,4 4 1411,0-1-1613,11 1-426,3 0-61,28 0-17,4 0-40,1 0-27,-5 0-146,4 0-622,-19 0 375,9 0-3962,-25 0 3486,-6 0-437,-2 0 1300,2 0 0,-4 0 0,3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4:37.91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 6 8472,'-8'0'8122,"2"0"-6414,6 0 2073,0-2-2997,0 1 1686,0-1-1797,4 2-505,6 0-3342,22 2 3258,-1-1-62,30 0 1,4 0-23,-15-1-14,7 0 0,-6 0-115,-31 0-2224,-8 0-739,-4 0-134,-5 0 3226,-3 0 0,0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4:39.98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1 593 19636,'0'-3'1763,"0"0"-737,0 2 1690,0 0-2593,2 0 7,2 1 4,3 0 84,5 8-10,3 4-96,2 5 78,1 7-28,-4-3-50,1 6-44,3 5-68,-6-5 39,2 4-11,6 37-17,-5-16 23,7 35-3426,-9-29 3392,-6-16 33,14 33-5,-12-48 6,10 24 39,-13-46-17,-3-3 28,-2-2 313,-1 0-346,0-12-57,2 0 6,1-26 0,1 8 3392,5-33-3392,-3 22-1679,2-23 0,0-5 1679,1-3-1160,1-8 1,2-7 1156,0 14 0,0 1-753,-1 2 1,0 1 755,1 0 0,-2 6-164,-3-11 170,-4 29 1410,-3-24-1416,0 38 2115,0-14-2221,0 43 2507,0 2-2938,0 3-142,0 1-6725,0 24 6716,-5 6 0,3-4 1,-3-7-1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5:17.15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758 44 8265,'-6'-3'3573,"0"0"-3113,-4-2-51,5 2-4190,-9-3 4229,9 4 865,-1 0 771,-26-3-1916,16 3 246,-64-4-2626,45 4 2251,-28-1 2235,37 1-2201,-13 2-68,14 0 1,-31 2 67,-12 24-23,-7 9-5,4 10 1662,34-4 0,8 4-1667,8 17-2417,-7 21 2411,24-2 16,5 12-39,15 3-2608,0-6 2720,14-41 0,8-6-72,34 0 52,-11-10 1,8-12 930,12-32 1,-2-15-1016,-20 8 1,-4-5-1154,4-13 0,-9-4 1190,-15-11 297,-1-19-145,-14 26 52,-2-19 0,-4-1-260,-6 6-17,-2-3 1,-3 0-135,-8 11 2012,-1-2-2410,-19 17 2661,2 14-5456,-13-6-95,15 14 3439,4 6 0,13 6 0,1 1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5:18.11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885 0 8030,'-83'51'1966,"0"0"0,0 0 0,8-6 0,2 0 0,13-6-2889,-13 18 923,19-13-274,6 1 1,-8 10 0,9-10-802,0 1 849,-13 18 0,17-23-2978,49-54 1361,2-5 1843,11-23 0,-9 21 0,1-3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1:25.36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59 50 8814,'-4'-13'2940,"2"3"-2065,2 10 2048,0 0-2262,-9 0-146,4 0-156,-7 3 156,3 11-280,3 2 448,-3 36-55,6-4-28,8 36-500,4-33 68,9 2 280,10-26 303,21-7-3975,-9-4 3313,9-8 18,-10-15 89,16-28-112,-11 3 95,3-41-2217,-35 26 2077,-7-5-5,-12 19 16,-10 1-44,-2 9-135,-30-14-538,8 19-11,-11-1 678,-28 11 0,54 7 0,-27-1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5:18.86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15 8304,'0'-8'4817,"0"2"-2386,0 10-1647,3 3-100,0 5 441,6 16-1840,1-7 1808,23 39-959,-8-27 23,34 39 380,-2-3 1,2 1-350,-23-30 0,-1 0-121,21 28 0,-5-7 123,-21-26-111,-17-22 470,4 6-420,-11-14-90,0 2 1359,-6-6-3924,0-1-179,3 0-1210,-1-6 3915,2 0 0,-2-1 0,-1 3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6:05.56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44 10248,'3'-10'5001,"0"2"-2592,-3 8-263,10-11-1178,-7 8 892,7-9-981,-10 12-772,0 0-40,1 25 34,5 21-40,-4 15 1,0 18 0,0-8-62,2-15 0,-1 0 0,-2 13 0,1 8 0,-2-15 0,0-8 5,0-8 6,0 0 1,0-18 228,0-5-1819,0-17-1809,-3-37-6443,-6-3 9518,2-13 0,-1 18 0,6 19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6:06.25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0 23203,'27'0'751,"28"0"-746,-9 0 29,25 0-1958,11 0 1930,-20 0 439,36 0-445,-51 0-84,16 0-67,-41 0-39,3 0-1900,10 0 567,11 0-494,-6 0-7152,-5 0 8842,-34 3 0,-1-3 0,0 3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6:07.42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425 91 17272,'-25'-39'1024,"5"9"-5771,1 19 5050,5 5 1269,-5 3-1298,-10 2-128,-30 5 68,19 0-102,-24 10 263,25 20-61,-3 21-492,9-1 318,15 0 330,15-12-11,21-5-117,2 3-1933,11-11 1782,4-14-353,-2-11 251,24-10 2052,-16-5-2225,16-20 6,-16-33 78,-11 20 3363,-3-32-3290,-23 56-34,-3-5 543,-1 22-538,0 1 304,0 2-348,4 0 44,1 0 197,13 13-123,-4-1-6,9 14-3454,3 6 3353,-6-7-2245,16 16 2234,-18-21-84,12 7-712,-8-17-5673,9-19 2711,-12-5 4325,-2-18 0,-14 18 0,-1 2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6:08.45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1 224 11054,'38'72'3276,"1"0"1,-3-7 0,-10-15-2330,-21-38-768,0-4-106,-3-14-22,1-13-46,-6-8 1,-3-22-3392,0 3 3386,0 0-6,3 4-40,3 14-54,6-9 94,1 12-106,30-15 112,-15 25-17,74 15 3409,-62 11-3347,50 20 67,-45-5-62,-8-7-50,3-2 102,-8-12 648,9-3-531,-5 0-18,10-11-145,-8-14 6,-6 1 364,9-28-286,-27 29-230,-1-28 84,-15 33-5,-32-14-84,5 24 84,-20-3-23,24 11 129,-14 36-11,29-14 303,-12 57-74,25-28-184,17 38-3515,5-23 3386,5-15 0,-5-20-213,-7-21-313,-5-5-3804,14-2 2353,-11-9 1977,9-15 0,-14 10 0,0-8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6:09.37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398 233 18033,'0'-51'2493,"-10"0"-2163,1 32-117,-11-4-39,3 6-23,-1 2 90,-2 1 22,-8-2-157,4 7 164,-16-2-169,-2 7-101,8 2 5,-4 6 46,20 4-18,-1 10 6,-4 17-3352,6 13 3318,3-1 85,7 20-12,8-27-78,15 27-11,10-25-179,35 0 72,-17-20-44,27-24 3464,-37-10-3627,16-23 224,-25 7 67,8-19-3358,-17 20 3482,1-5 291,-6 5-145,-4 11 307,-2-3-543,-4 14-17,-1 1-89,2 4 106,-1 8 5,4 4 163,0 24-67,0-4-829,1 12 762,-3-11-2034,1 11 2011,-1-13-184,5 28-791,-4-35-3522,1 8 4486,-7-39 0,1 5 0,-3-10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6:10.33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33 9587,'0'11'5634,"0"-2"-4636,0-9-360,0 0 1317,12 0-4974,7 0 3467,10 0 11,66 0-1158,-21 0 0,6 0 730,14 0 0,6-1-87,-24 1 0,3-1 0,6 0 113,-1 0 0,7-1 1,0 0-1,-9 1-123,-11 0 0,-6 0 0,5 0 67,9 0 1,7-1-1,-2 1 1,-10 0 848,1 0 0,-5 0-845,23-1 1,-2-1 1399,-33 1 1,-4 0-1381,3-1 1,-10-2-2542,-23 1 2578,-11-1 466,-5 1-511,-6 2 344,0 1-355,-1 1-2586,1 0 876,-10 0 1704,-12 0 0,8 0 0,-6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6:13.85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73 102 8752,'2'-8'5820,"-1"2"-4632,-1 6-108,0-6 673,1 4-1002,0-5-95,0 5 357,-1 1-963,0 13-5,-5 3-6,0 16-3335,-7 4 3357,-2 25-55,3-12 22,-2 17-39,5 6 5,3-28 12,1 8 279,2-36-83,15-61-197,-3 0 1,6-30 0,-4 7-6,-7 29 5,3-4-10,0 16-147,27-39 186,-11 33-23,19-21 23,-17 44 16,-6 11 265,33 24-131,-27-7 1809,5 21 0,-2 4-1959,-11-1 13,6 24 1,0 2-15,-6-17 12,5 13 0,1-4-45,-8-25-95,6 12-308,-16-40-101,-5-6-7120,-23-33 7624,-16 5 0,8-10 0,-2 18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6:14.13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44 11861,'60'-5'2094,"0"1"1,-5 1 0,-5-1-9749,-5-3 1353,34-2 6301,-23 4 0,3 0 0,-38 3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6:14.61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0 9257,'8'0'9006,"-2"0"-8322,33 25 268,-16-1-4812,24 16 4230,-27-9 753,-8-9-804,13 21-308,-13-22 1294,12 12-862,-14-34-398,9-21 3072,14-39-3414,42 62 1,6 6-5087,-16-47 5383,15 54 0,-16 2 0,-58-19 0,-2-10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1:26.19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253 36 12051,'7'-20'4515,"-2"5"-4151,-5 15-73,-10 0-28,1 0 45,-11 0 325,-8 0-195,-33 4-719,16-2 46,-10 2 78,39-1 34,13-3-84,-4 9 162,5-3 11,-3 22 45,3-4-11,1 8-2418,1-4 2435,2 18-2556,2-16 2550,1 19 23,1-21 145,4 30 336,-1 10-408,3-3 375,-1-8 129,-1-41-281,-1-8 1683,6-7-2013,-5-1-2487,25 0 1014,-16 0-8358,24-8 9088,-25 1 1,0-2 0,-13 4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6:15.04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15 12645,'0'-8'7355,"0"2"-6499,0 6 724,11 6-1070,-3 5 307,34 52-665,-24-24-4331,18 38 4279,-20-25 1,-8-2-453,-23 8 0,26 28 0,-36-66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6:15.28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1 105 11715,'0'-3'7977,"0"0"-12311,94-28 4570,-53 20-147,16-7 1,-2 1 1498,-24 10-1448,2 0-1549,-12 3 1006,5 1 23,40 10 1,-44-5 0,34 6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6:16.22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1 297 11189,'61'59'3276,"1"1"1,-1 0 0,-23-23-6316,-38-37 3145,2 3 1790,-1-3-1341,-1 2 1022,5-44-1611,1 5-2240,3-22 2178,8 10 1939,10 15-2224,4 0-33,22 0 296,-20 18 23,6-2-2358,-24 12 2251,-6 2-33,-3 3 218,1 1 51,-2 0 2934,17 3-2845,-12 3 225,33 32-309,-25-17 3437,27 27-3426,-23-30 191,66 9-73,-44-17-3442,35-2 3498,-40-48-218,-25 13 27,10-27 23,-19 13-1845,-2 12 1784,-2-18-1819,-28 7 1723,6 8-1640,-68-3 2702,48 26-1740,-35 0-190,45 11-7633,-56 42 9047,42-21 0,-28 23 0,60-36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6:24.00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10 175 12096,'-5'0'4588,"1"0"-3715,4 0 606,0 0-431,2 1-606,-1-1 353,3 4-577,-2-2-2909,16 55 2725,-6-21-32,7 24 1,2 11-166,-5 2 1,0-2-972,-2-14 0,0-2 1136,-3 9 1,-3-10 8,-5-32 852,-1-15-403,-1-30 27,-16-50-1920,5 6 1483,-13-24-61,15 37 0,2 3 5,-1-7 3,2 3 1,2 0-4,3 7-5,4 0-314,33-19 191,0 31 1522,44-18-1427,-31 37 27,7 5-38,-8 20-17,-16 3 61,9 9-55,-23 4-46,-5 20 779,-33 18-403,-7-4-168,-17-4-96,6-32 18,-3-11 2094,18-6-3108,-15-9 3256,26-4-7406,-7-16-2278,10 9 7419,-2-6 0,7 15 0,2 1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6:24.34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26 19014,'9'0'9657,"-2"0"-9657,-4 0 0,0-2-281,0 0-839,1-4-7282,6-1 8402,-6 4 0,3-3 0,-7 6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8:33.94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2 160 7822,'18'89'4915,"0"1"0,0-25-3592,1 14 1,4 18 0,-1-19-3166,5-15 1041,2 2-84,-17-43-538,-12-22-4545,-19-24 5049,2 2 539,-17-26 2749,-7-33 0,6-13-1145,24 20 0,5-2-1211,-5 8 0,-1-3 0,10 8 20,15 1 1,12 13 39,48 5 157,-3 27-40,-13 3 448,-19 55 1,-9 16-544,-18 22-45,-2-10 1,-5 1 3459,-21 13-3359,-13-10 79,-1 4-174,6-14-23,8-9 46,16-34 195,14 0-123,27-9-145,5-1-79,41-9-89,-35-6-3611,13-3 3067,-27-5-3904,13-17 4610,-1-4 0,-12 7 0,-9 5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8:34.22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 15793,'17'81'522,"-1"0"0,1 0 0,-2-4 0,1-2 0,-4-22-8761,-2-26 8239,-3-6 0,-3-15 0,-4-6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8:34.67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2 324 10054,'-1'-61'687,"0"0"0,6 6 1,4 7 1358,15 7-1856,13 12 1454,-7 15-1538,5 4 1019,15 6-571,4 31 72,-31 33 0,-7 30 0,0 7 0,2-20-626,9-23 0,1 1-10,-9 23 1,-2 21 0,0-10 0,6-42-920,16-55-422,14-4-4053,-11-26-105,-13 7 5509,7-16 0,-24 27 0,-3 5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8:35.06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9 13995,'0'-8'8755,"18"27"-9846,-7 6 1181,15 26-3540,-11-5 3456,-1 5 19,-2-3 0,1 3-1576,16 40 1042,-1 3-2158,3-33 2667,-19-107 0,0 41 0,-9-55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8:35.48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1 253 11441,'12'-56'4915,"1"0"0,8-33-4047,15 68-728,-8 9-3515,1 4 3492,27 1-1736,-7 3 1809,8 6 74,-15 22-141,-25 20-112,-2 9 56,-27 32 1855,-17-3-1888,6-28 0,-1 1 1331,-20 32-1315,8-7 51,13-14 436,13 8-537,79-75 0,43-28 0,-20 12 0,-22 36 0,24-50 0,0 0 0,0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1:27.15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34 21 9853,'13'-6'3702,"-3"1"-2857,-10 5 668,0 0-566,21-4-44,-13 3-444,22-3-1014,-23 4 594,12 2 173,-11-1-206,2 3 5,-5-4-11,-4 3 45,2-3 208,-3 5-147,1-3 236,-1 8-73,0-1-129,0 2 596,0 1-613,2 19 0,-1-8 303,4 31-3695,-2-22 3555,2 27-146,-1-21 14,1 17 0,2 2-26,0-5 40,3 35 241,-6-61 51,-4-13-314,0-3-23,0-6 235,0-3 3186,-4-1-3225,-25 4-3633,5-3 3353,-18 3-2772,-1-4 2190,19 0-3226,-13 0 1769,27 0-1002,0 0 3002,10-8 0,1 6 0,0-6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8:35.72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26 3 17770,'8'-2'5663,"-1"1"-4941,-7 1 107,0 0-622,6 0-380,-4 0-421,4 0-3315,-6 0 257,-5 0 3652,-15 7 0,10-6 0,-10 6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6:51.36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6 7918,'49'1'5265,"-7"0"-6995,31 0-431,-23-2 1195,-5-2 1,-23 1-1,-4-1 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6:51.72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61 12937,'80'-7'0,"0"1"0,0-1 0,0 0 0,0 0 0,0 1 0,0-1 0,0 0 0,0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6:52.13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24 9279,'7'0'1843,"-2"0"-678,65-9-1003,-40 6-770,43-1 1,27 1 0,-19 0 0,-23 2-1,32 1 1,1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6:52.34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44 8914,'53'-12'2672,"-31"6"-8142,33-2 5543,-40 5-67,14-2 1414,-6 3-1415,17-1-1458,-15 1 1055,5 0-419,1 1-533,-4 1 1350,10 0 0,-19 0 0,-2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6:52.67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7 9218,'94'-1'-30,"1"0"1,-1 0-1,10-1 1,-12 0 29,-27 3 0,-15 0 0,-25-1 0,-8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6:53.03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3 7374,'14'-2'2257,"-2"1"-779,-12 1-1288,0 0-766,235 5 0,-176-3 0,19-1 0,0 1 0,1 0 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6:53.44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7 10158,'4'-2'2790,"-2"1"-869,-2 1-1485,55-2-273,-37 2-56,43-1-46,-51 1-5,4 0-56,1 0 0,35 4 0,-31-3 0,21 3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6:54.41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4 15317,'9'-2'184,"3"1"-5833,16 1 5660,-5 0 1398,9 0-2809,34 0-1725,2 0 1865,14 0-908,-20 0 2168,-27 0 0,-18 0 0,-4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36:54.80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9 8685,'80'-1'1303,"1"-1"1,-1 1 0,27-2 0,-24 2-1944,-51 1 607,-16 0 411,-1 0-53,-8 0-102,-1 0-223,-5 0-812,3 0 342,0 0 401,3 0-771,0 0-1087,-4 0 1927,1 0 0,-4 0 0,0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3:22.3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 58 9402,'-7'-4'5063,"2"0"-4178,1-2-167,2 5-192,-3-5-84,4 5 404,1-1 426,5-8-1110,2 6 236,32-10-3773,-20 12 3375,18-2 11,-29 8 73,-1 11 123,-5 56-2402,0-27 2228,-7 37 1,-5-6-1,4-38 2241,0 31-2218,11-40-5,2-13 55,12 3 3325,-3-16-5004,38-16 1573,-32-29 0,18 18 0,-35-14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5:38:05.9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 0 20386,'-6'39'11,"4"-4"0,14-12-11,1-3 0,-2-1 0,0-2 6,0-6-6,0 0 0,-3-4 6,-1-2-6,-3 0 0,-2-5-387,0 2-212,-1-2-163,0 0-174,2 0-10,-1 0-40,2 0-588,0 0-2184,0 0 3758,-2 0 0,-1 0 0,-1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5:38:11.8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202 6 18565,'-25'77'309,"5"-12"-309,20-43 106,0-2 74,0-4 27,3-2-45,3-4-33,3-1-6,3-5-56,-1-1-11,2-3 40,0 0-1,2 0 6,0-1 16,-4-6-10,2-5 44,-7-3 67,-1-4-28,-3 4-72,-2-1-34,0-3-78,-3 7 10,-6-2-10,-2 10-6,-3 0 0,1 4-11,-5 0-34,3 0-11,-3 0 45,10 2 5,1 5 6,5 1 6,1 7 27,1-4-27,0 2 72,0-3 51,0-1 17,1-2-23,5-1-45,0-1 6,5-2-44,-2-2 21,2-1-55,1 0 67,2 0-17,-4 0-23,3-3 18,-7-3 45,-3-5 94,-1-4 6,-2-2-106,0-2 10,0 2-66,-2 1 16,-3 4-50,-3 1-33,-11 4 22,5 3-23,-7 1 34,8 3-45,-2 0 40,0 0-29,-1 1 28,-1 8-44,0 5 11,3 6 33,4 3 1,6 1 5,0-2 0,4 3 5,0-3-5,2-3 45,5-1 22,3-6 79,11-2-68,-2-5-22,6-2-50,-4-3 39,9-2-12,-7-6-27,2-8-6,-10-6 33,-6-5 46,-3 0-29,-3 0-50,-3-1 6,0 4-1,-5 0 1,-11-2-6,-1 6-6,-10 2-50,7 7-22,-3 6 5,1 1 28,-2 2-5,1 2 11,-1 4-12,3 5-5,-1 21 51,10-2-6,2 15 5,8-13 0,2 0 6,5-6 0,5-2 6,5-7 78,5-2-34,2-5-10,18-4-7,-10-3-27,22-14-6,-28 1 0,6-15 0,-20 6-11,-5-3 11,-3 2-34,-2 1 34,-2 3-34,-5 3 1,-5 2-34,-18 3 67,3 5-12,-9 1 7,8 4-34,2 0 33,1 0-28,1 0-38,-1 10 38,7 3 28,0 21 6,12-8 34,3 9 56,3-11 50,6-4-6,4 1-16,9-6 10,3-4-60,3-4-12,2-5 5,0 0-27,1-2 11,1-8-1,-10-4-44,-2-9-5,-13-1-1,-2-2 6,-2 1-5,0 1-1,-5 1-28,-3 4 34,-7 2-16,-14 4-29,4 5 6,-9 3-12,9 3 40,0 2-39,4 8 44,-1 4-44,8 10 44,2 2 0,7 1 6,2 10 6,10-10 28,4 4 66,8-13 35,4-8-1,-1-1-50,2-7-50,1 0 33,1-2-61,-2-4-6,-1-5-28,-5-6-40,-3-19 63,-7 8-29,-3-14 29,-10 21-7,-6 1-27,-7 13 28,-7 3 5,0 2-27,-3 0-1,5 5 23,1 3-45,7 9 50,2 12 6,7-5 79,3 9 55,3-13-16,8-3 39,4-4-29,9-7-4,5-3-12,-1-3-56,4 0-6,4-18-56,-8 0 1,-2-16-68,-16 5 67,-3 3-44,-4 4-45,-4 5-62,-7 4-95,-3 7-129,-8 3-296,2 3-377,-1 0-4171,-3 23 581,10-2 4644,0 21 0,10-24 0,3-3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5:38:26.8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1 144 23461,'70'67'6,"-6"-5"-6,-32-19 11,1 0-11,-1-2 5,0-4 1,-6-5 33,0-8-33,-7-5-1,-1-6 29,-6-4 0,-1-5 27,-6-1-22,2-3 79,1 0-56,0-8 78,7-19-79,-5-2 23,4-13-28,-7 10 11,-1 4 1,-1 4-12,-1 4 22,0 5-44,0 3-34,-2 3 5,1 4-38,-3 1 16,4 2-22,-4 2-29,3 0 1,-1 0-34,5 0 101,1 2 0,17 20-33,-6-3 22,23 28 5,-16-20 0,9 7 6,-10-15-50,3-6 50,-2-2 0,2-7 28,-5 0-22,-2-4 5,-4 0-6,-2 0 51,-2 0-11,3-4 11,-3-3-50,3-7 95,-5-6-1,0-4 85,-1-6-34,1-2 40,-5-3-23,2 1 17,-5-3 34,2-14-135,-5 12-79,2-11 57,-2 18-62,0 6 0,0 4-34,0 8 34,0 5-145,0 6-80,0 1-4166,0 2 285,0 8-1741,0 2 5847,0 9 0,0-8 0,0-3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5:38:48.04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6613,'0'0'0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5:38:49.6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124 33 17109,'-66'-18'-3008,"20"4"0,35 14 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5:38:59.7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5947,'0'0'0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5:40:14.7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80 1 12405,'10'98'274,"1"1"0,-9-7 1,-2 6-1,-4-20-386,-7-3-132,-2 2 1,0-4-300,3-27-1463,-7 23 303,5-18 855,-3 12 0,11-40 0,0-8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5:40:15.0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 0 12315,'-4'52'1590,"1"-1"1,-4 36-1966,7-82-393,0 2-788,0-7-4544,0 0 6100,2-5 0,-2 4 0,2-4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5:43:55.5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0 134 14673,'61'-3'380,"-11"0"-44,-38 2-33,-2-1-129,0 2-45,1-4-79,0 2 62,0-1 28,-1-1 163,-1 0 195,-5 0 62,-1 2-39,-3-1-6,0 2 1289,0 0-1675,-5 1-12,1 0-78,-7 0 51,2 0 22,-4 3 39,1 5-11,-1 3 51,-1 16-46,5-4 74,-1 11 21,8-4 19,0 0 10,2 0-29,0-4-10,2-4 140,11 2-202,1-11 5,16-1-122,-10-11-18,5-2-27,-8-10 5,2-18-5,-7 0 5,-3-12 22,-6 12-33,-3 3 0,0 4 0,0 3 0,-2 3-5,-5 2-1,-3 3 1,-5 4-1,-1 2 0,1 2-5,-4 2-22,2 1 33,0 0-6,1 1 6,3 6 0,0 12 0,5-1 6,3 9 27,3-8-16,2 8 33,0-10-38,7 4 27,4-11-34,10-4-5,3-3-5,4-3 5,-3 0 0,5-18 5,-11 2-10,1-17 5,-15 5-6,0 0 6,-4 0 0,0 2 0,-1 3 0,0 5 0,0 1 0,-5 4 0,-1 0-5,-7 3 5,2 1 0,-9 0-6,8 5 0,-6-1 1,7 5-40,1 0 39,1 0-10,-2 8 10,4 2 6,1 11 6,4-1-1,2 1 57,0-1-29,0-3 40,0-2 28,3-4-6,5-3-56,3-3 6,2-3 0,7 0 0,-7-2-45,3-3 33,-5-5-33,-5-7-5,3-2 5,-7-5-6,1 3 1,-3-1-1,0 3-33,-8-2 33,-2 9-27,-9 0 21,0 8 7,2 0-6,1 2 5,3 0-28,0 0 29,3 0-1,0 7 6,3 1-5,-1 8 5,4 1-6,0 2-39,2-2-162,2 1-398,0-2-672,2 0-778,6-1-1457,9 2-2078,7-2 5590,0 0 0,-10-7 0,-6-3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5:44:45.5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6663,'0'0'0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2:22.69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61 19188,'2'-3'924,"-2"11"-919,0 3 46,-2 46-40,2-19-6,0 27 35,12-13-130,23 1-106,2-11-39,32-6 235,-29-29 224,54-36-39,-50-14-3409,22-20 3554,-51 5 790,-14-27-1115,-5 46-2273,-2-29 1512,-4 54-45,5 5 801,-15-2 0,15 7 0,-9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3:22.6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85 11586,'73'-23'-90,"0"1"1,-5 0-1,-16 7 1,-41 14-1,-4-1 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5:52:34.4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6311,'0'0'0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5:53:31.4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6759,'0'0'0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5:53:34.5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124 0 22867,'-55'55'-1885,"5"4"0,41-24 0,-1-5 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5:43:43.0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82 21735,'53'-11'208,"3"4"-141,-4 16 17,11-1-680,15-1 658,15-3-29,-39-3 1,2 0-31,7-1 0,1 0 19,5 0 1,0 0-23,5-3 0,0-1-1587,3 0 0,0 0 1587,3-2 0,1-1-295,0 0 1,2 1 257,2 1 1,1 0-507,-2 1 1,4-1 508,-7 2 0,5 0 0,-3 0 34,11 0 0,1 0-4,-16 0 0,2 1 1,-5 0-14,3 1 0,-7 0 17,-3 0 0,-3 0-20,-6 1 1,-1 0-12,8 0 1,-3 0-121,20 0 28,5 0 22,-47 0 34,-8 0 1934,-3 0-2119,9 3 22,-11-2-22,3 4 1685,-17-4-1651,-3 0 1617,-5-1-1864,1 0-169,-4 0-38,2 0-487,-4 0-880,0 0-2005,-2-3 4044,0-3 0,0 2 0,0-1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5:43:43.6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171 1 22778,'44'51'89,"-2"-4"-77,-8-20-12,1-1 11,-3-2-11,0-3 5,-8-1-5,-4-2-33,-3-1-1,-5 2-33,-2-4 67,-6 3-6,0 1 6,-4 3 0,0 3 6,-5 2 50,-6 3-6,-27 19-50,3-10 20,-10 2 0,-3-2-300,-2 1-628,-30 19-739,43-38-1489,-1-3-1071,5-8 4207,0-5 0,17-3 0,4-2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5:43:44.7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 2487 23388,'-5'-88'112,"5"-1"-67,16 6-39,1-13-4,-7 41 1,-1-1 19,0-7 1,0-1-1125,1-4 1,-1-2 1103,1-6 1,-1-1-3,-1-4 0,1-2 0,-2-2 0,1-2-3,-2-1 1,0-1-12,-1 2 0,-2 0 11,0 4 0,0 2 3,-2 5 0,-1 2 0,0 8 0,0 2-3,0 7 0,0 2-533,0-40 530,0 17-616,0 15 616,0 14-201,0 11-28,0 18-387,0 6 163,0 12 49,0 2-458,0 10 860,0 1-1443,0 9 543,0-3-1304,0 0 2212,0-2 0,0-7 0,0-1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5:43:45.2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358 51 20744,'-67'36'370,"2"7"-286,20 15-84,1 4 11,4 0-5,7-8-1,7-6 1,7-14-1,8-10 1,6-11 134,3-7 241,2-5 84,0-1-297,10-11-106,4-12-56,14-19-1,2-12-5,5-9-67,1-3 5,9-19 57,-12 30-107,1-5 78,-19 41-11,-8 8-6,-3 8-38,-4 3-1,5 2 90,2 6 0,10 4-6,2 9 6,5-1-5,0 1-533,12 8-268,-10-8-527,4 5-348,-13-5-1030,-8 6-716,0 2 3427,-7 6 0,0-16 0,-2-4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5:44:04.2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47 20699,'82'-9'241,"-10"1"-235,-40 1 44,0-1 17,-1 2 17,-1 1 51,-2 3 5,-3 0-39,-3 2-34,-5 0-62,-4 0 1,-2 4 39,-7 6 11,-1 9 39,-3 10-89,0 6 33,-3 4-28,-6 6-11,-6 2 34,-8 3 16,-3-1-16,0 1 33,0 0 40,-3 17-62,10-17-45,1 9 0,13-28 5,3-3-5,2-6 51,17 0-57,-2-7-168,18-3-162,-5-8-633,17-3 51,-11-4-237,10-8 136,-16-4-73,-5-10-230,-6-1-543,-10-2-303,-3-3-2755,-8-6 4923,-7 0 0,6 13 0,-5 8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5:44:04.8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66 106 9453,'-37'-19'7046,"8"3"-5949,29 16 153,0 0-1099,38 0-95,-10 0-5,33 0-51,-20 0-118,0 0-252,-2-3-823,15 1 241,-13-2 50,9 1 330,-14 2 281,-4-1 235,-3 2 56,-3 0 185,-3 0 347,-6 0 107,-3 0 72,-4 0-84,-3 0-16,-1 0-90,-3 0-17,3 4-16,-2 3 21,3 7-89,-1 4 95,6 16-347,0-7-50,6 9-45,3-11-23,3-5 107,6-3-6,0-2-50,3-9 50,-1-1-17,0-5-66,0 0-63,-4-3 63,-2-8-23,-4-8 39,-5-8-28,-4-18-56,-7 12-6,-3-10-27,-14 15-1,-6 5-157,-12 3-414,-5 7-386,-2 2-734,-4 7-975,-8 1 2700,-20 8 0,31-4 0,-4 4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5:52:58.6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398 0 23192,'-23'73'1131,"-1"-5"-991,-5-27-89,-3 5-51,-2 2-11,-1-1-118,3-4-118,2-6-94,6-9-197,2-9-201,5-10-348,0-6-750,4-8-241,-2-11-101,2-19-1350,0-11 3529,0-10 0,7 25 0,1 8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23:23.2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 12517,'6'0'6335,"-1"0"-6011,-5 0 141,9-6 1624,52 53-2000,-43-31-3324,32 55 3286,-59-48-40,1 6 74,5-2 4,1-11 258,9 5-190,-2-16-476,25-1 3094,-14-4-5496,23-5 1873,-5-18 0,-12 12 0,3-11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5:52:58.9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 30 11547,'-2'-16'5232,"1"3"-3519,1 13 2214,0 0-3148,-9 0 1730,93 40-2408,-51-17-73,22 4 0,1 2 22,-11 1-5,0 0-45,0-2 11,-4 0-11,-2-2 0,-5-2-5,-6 0-135,-3-3-146,-6-3-162,0-3-191,-6-5-195,0-5-533,-2-3-1848,0-22-1484,2-8 4699,-3-24 0,-3 22 0,-3 3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5:54:01.2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46 6283,'84'-23'1551,"-17"4"-1428,-63 17-90,-3 1-161,-1 1-276,5 0-575,1 0 979,4 0 0,-4 0 0,-3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5:54:01.3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0 362 9940,'56'-55'-254,"-1"-1"1,0 1-1,-2 2 1,0 2-1,-12 11 1,-8 11 0,-5 6-1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5:54:01.6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0 442 12545,'83'-39'52,"0"1"0,-3 1 0,-6 4-52,-26 10 0,-2 2-70,2 0 0,2-2-283,8-2 0,0-1-423,-3 1 1,1 0 624,6-4 1,-5 2 0,6-1 0,-19 6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5:54:01.8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0 238 7811,'90'-30'-131,"0"-1"1,0 0 0,-3 0 0,-2 1 0,-16 4 0,6-6 0,-17 6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5:54:02.4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15653,'37'52'-1232,"3"7"-258,6 21-4708,3 5 6198,-22-35 0,-1-3 0,4 4 0,-11-13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5:54:01.9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1 151 11200,'41'-41'-376,"0"1"1,20-20 0,-51 50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5:54:02.6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16986,'30'50'336,"-1"0"0,21 35-274,-39-63-62,-2-3-544,2-1-682,-3-6-1563,-1 2-2533,-3-6 5322,-2 3 0,-2-7 0,0-1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1T14:23:17.1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405 40 22599,'-67'-22'347,"7"4"-162,34 18-68,-8 0 12,0 0-73,-3 0 28,1 0-50,4 0-29,4 4-5,7 2 118,7 7-1,4 4-44,6 6 11,3 1-73,1 7-5,7 1 0,8 6-12,12-1-28,8 3-50,5-2 34,0-3-62,1-5 112,-2-6-73,13-8 56,-13-9-61,7-3-40,-18-8 62,-5-7 23,-1-7 33,-6-10 39,0-2 112,-6-19-16,-4 13 61,-3-13 11,-3 19-45,-5 4-55,-3 3 150,-19 1-122,7 7-35,-12 2-49,10 9 44,-4 2-45,2 2-5,-3 6-45,3 6 0,0 10-5,4 7 38,6 5-16,6 2-17,5 12-28,3-13 28,7 6-84,3-17 84,12-4-56,4-6 56,4-6-34,1-5-22,17-10 23,-15-7 27,11-10 12,-24-7 50,-5-5-56,-8 0 101,-4-1-40,-3 3-22,0 2 6,0 3-45,-7 5 56,-2 2-50,-6 8 44,-3 4-50,0 7 62,-2 1-62,0 2 0,-1 10 0,3 9-6,-5 34 6,13-7 0,0 18 34,10-21-29,3-5-5,8-7 51,8-7 0,7-8 10,3-8-27,-1-5-23,14-11-5,-13-9-6,7-12 67,-18-9 11,-4-4-72,-8 0 39,-3 3-12,-3 5 1,-7 6 33,-5 9 23,-26 7-45,7 6-12,-15 4-33,16 11 0,2 6-17,6 10-33,5 5 50,7 4 0,4-1 11,4 3-11,13 14-45,4-15 40,11 7-57,3-24 62,1-7 0,0-7-28,-1-2 23,-3-7 5,1-23 5,-11 0 34,-4-18-39,-10 11 40,-2-1-40,-5 4 11,-7 3-6,-10 9 1,-4 4 0,-5 10 66,-11 2-66,8 15 28,-5 6 33,17 14-62,6 5 7,8 4 27,4-2-11,4-1 11,16 0-33,0-15 83,16-4-89,-5-16 0,1-6-22,-2-10-23,-2-9 11,-6-15 29,-7-1 5,-5-3-51,-4-12 7,-2 20 32,-4-3-77,-4 25 5,-7 7-34,-4 3-61,-4 4-130,3 10-1511,-7 16-1882,13 4-1966,-1 5 5668,14-14 0,1-10 0,0-6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1T14:23:24.4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 72 25556,'-22'63'1546,"5"-13"-1356,15-46-22,2-3-2801,0-1-1327,5-26-5871,4-9 9717,8-28 0,-7 27 0,1 7 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1:50.9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1151 216 8926,'1'-10'4643,"1"2"-3752,-2 8 1669,0 0-1911,1-3 432,-1 0-554,2-3-129,-2 2 212,-2-5-503,-1 4 620,-14-14-519,5 9 301,-39-25-402,29 20-12,-28-14-28,29 17-61,0 3 196,-8-3-168,11 8 16,-8-4-16,7 6 44,-20-3-72,17 4 27,-22-4-27,25 5 246,-39-2-202,23 2-3442,-20 0 3403,32 0 1,-1 0 100,-20 11-79,9-5-27,-16 11 11,14-6-17,10-1 5,-5-1 3398,-2 4-3403,6-2 0,-19 14 6,17-7-6,2 2 6,6-5-12,2 1 6,2-2-6,-9 13 6,12-6-33,-4 3 27,4 22 6,8-12 6,-1 15-6,5-17 17,3 16-12,0-7 6,1 27-5,4-29 39,9 16 0,-4-34 106,29 34-151,-21-35 45,35 31 5,-18-28-33,32 16-6,-24-18 84,48 7-50,-43-17-45,18 1 6,-32-9-3359,-1-1 3353,-5-1 39,22 0 0,-17-2-33,21-10 11,-14-4 50,7-13 73,4-10-2403,-9 2 2308,-3 0-40,-14 8 2303,-7 6-2196,2-12-56,-3 10 39,1-9 68,4-4-68,-4 4 90,9-25-135,-11 14 6,-2-7 3342,-6 20-3214,-3-26-139,-3 34 95,1-33-101,-6 31 1,-3-5-3393,-11 1 3386,5 11-33,-7 1-33,-2-2-18,9 8-1466,-26-16-2981,6 17 4498,-21-3 0,22 10 0,4 3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1T14:23:22.8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441 58 23954,'56'-30'1198,"-11"5"-1035,-45 24 459,0-1-689,-4 2 11,0 0 22,-6 0 28,-5 9 12,-6 8 50,-8 12-56,-7 11 34,-4 6-29,-7 3-5,1 3 0,-5-3 0,5 0 0,0-5-5,6-2 5,4-10-101,8-7-22,9-9-315,5-7 136,8-5-135,2-2-89,4-11-57,0-9 174,0-10 118,0-9 224,2-1 123,9-14 146,-1 15 150,5-7 136,-5 22 16,-4 5 11,1 3 342,-1-1-510,1 4 12,-4-1-74,1 8-5,-4 3-11,2 1-207,0 0-57,2 0-5,6 0 0,5 5 56,9 10-50,6 13 50,5 11-50,0 4-1,-4-1 34,-5-1-39,-5-5 0,-3-1 0,0-7-5,-2-1 5,5-1 5,-8-9 1,4-2 28,-13-11 22,2-2 39,-6-2 90,2 0-197,-2-9 18,0-6-12,0-11-33,-2-3 6,-7-5-1,-7 0-39,-8-1 12,-4 1-23,-2 2 11,2 5-28,1 1 90,3 4-62,4 3 67,4 1-5,3 6 6,4 0 5,2 6 0,3 1-34,2 2 56,0 2-374,2 1 352,0 14 5,5 8 68,9 22-67,8 8 33,10 3-39,4 1 0,0-7 0,-1-3 0,-3-9 0,-5-5 5,-6-10 29,-6-5-28,-5-9 38,-6-2-32,-1-4 4,-1-2-94,-1 0-247,0-4-257,-1-9-208,0-9-627,0-12-1832,-3-2-929,0-7 4178,-1-4 0,3 19 0,1 2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1T14:23:23.3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475 1 24032,'-54'36'286,"3"0"-202,18-11-11,-3 5 22,0-2-90,1 3 51,-1-3-50,3 0 44,-3-3-50,6-3 28,1-4 12,5-2-7,6-6-27,6-4 39,5-1 5,5-4-985,0 0 145,2-4-403,2-3-526,1-6-281,5-4-677,2-4-129,4-2-275,0-1-739,2-1 3820,2-2 0,-9 13 0,0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1T14:23:23.6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73 7962,'11'-40'9830,"-4"8"-2302,-7 32-7466,-4 0 22,4 0 124,-2 0-24,2 7-66,0 9 78,0 12-106,2 8 10,4 5-94,4 1 39,6-1-45,2-1-39,1-6-96,-1-7-218,-2-7-162,-6-6-465,-4-8-1754,-4-3-2771,-6-3 5505,-9 4 0,6-3 0,-5 2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1T14:23:25.5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7789,'0'0'0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1T14:23:39.0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17518,'88'38'-568,"0"-1"0,2 4 0,-1 1 1,1 4-1,-5 0 0,-26-14 1,0 1-1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1T14:23:39.3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15704,'70'13'0,"-1"0"0,1-1 0,30 7 0,-7 1-113,-36-2 1,-3 2-1083,6 0 0,0 1 901,1 2 0,-1 0-165,2 2 0,1 1-107,7 3 1,0 1-197,-6-1 0,0 1 762,7 1 0,-6-1 0,3 2 0,-19-10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1T14:23:39.4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11777,'90'16'0,"0"-1"0,0 1 0,0-1 0,6 1 0,0 1 0,0-1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1T14:23:39.9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15625,'71'47'216,"0"-1"1,-5-2 0,-9-9-60,-13-15-157,1-1 56,-3-1-56,-4-2-73,-7-4-11,-5-2 45,-6-4 27,-5 0 24,-4-4-57,-6 0 112,-3-2 2700,-2 0-4375,-3 0-2133,-5 0 3741,-6-7 0,4 5 0,2-5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1T14:23:27.1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347 0 24536,'-33'94'235,"0"-6"-167,12-40-18,-7 7 12,-2 0 5,-2 3-62,3-1 74,-1-5-79,6-7 78,4-7-72,7-12 33,7-11 34,2-7 73,4-6 78,0-2-106,9-7-74,3-15-44,33-47 6,-8 1-335,-9 20 1,1-1 272,12-21-291,1 9 280,-2 8-22,7-1 55,-17 21 34,3-2 6,-23 22 669,-4 4-675,-4 5 323,-2 2-526,0 2 136,-11 7 67,-5 10 67,-14 16-32,-9 12 82,-2 7-50,-6 5 17,2-3-78,1-3 56,1-5-57,9-10-5,2-5 6,10-9-1,5-5-10,5-5-247,2-4-118,6-4-235,-1-2-818,4-2-1887,0-12-235,1-11-567,0-26-1489,0-4 5601,0-10 0,0 31 0,0 7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1T14:23:28.1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24312,'25'47'196,"0"1"0,21 37-117,-8-43-74,-1 2 34,5-3 12,1 0-51,1-3 28,0-2-23,-5-6 23,-9-7-28,-6-7 68,-11-6 16,-7-4 61,0-4 13,-6 0 312,2-2-358,-2-11-56,-7-6-6,-7-13-50,-12-5 6,-10-3 5,-4 0-11,-3 3 6,1 3-1,3 6 18,1 3-18,8 5 18,3 2-18,7 3 29,8 3-28,3 2-6,5 4 5,1 0 1,2 2-1,1-2 1,0 0-6,0 2-286,0 0 281,5 2-1,5 9 1,10 7 5,6 14 0,5 6 22,1 3-22,2-1 0,-6 0-6,-1-8 6,-7-1 0,-2-9 0,-6-4-5,-4-7 10,-5-3 57,1-4-28,-4 0 380,2-2-313,-2-9-101,0-9 28,-7-12-23,-2-8-10,-6-1 10,-3 1-33,-2 3 28,0 1 0,-5 4 0,3 1-5,-4 3-6,3 2-57,2 5 29,2 4-39,5 4 78,4 7-95,2 0 22,6 4-62,0 0 102,2 4 27,0 9-33,2 11 33,9 12 12,8 7-12,10 1 6,9 2 0,0-7-134,19 11 33,-17-19-39,11 3-22,-21-20-46,-4-6-44,-5-4-689,-1-3-89,-8-1-1502,0-3-403,-7-9-907,1-10-3350,0-6 7192,4-4 0,-5 15 0,0 5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2:11.8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718 0 8461,'-3'2'2661,"0"-1"-1378,3-1-606,-11 4-470,7-3-27,-11 3-12,10-4 285,-3 0-206,0 0 324,-4 0 17,-3 0 577,-35 6-1103,24-1 111,-29 4-5,33-3-3336,-5 1 3308,7-2 51,-2 2-74,4 0-275,3 1 181,-12 8-18,3 5 23,-34 25 3289,21-14-3272,-14 12 5,23-18 12,10-10-57,-1 3 135,6-3 0,4-2 68,-5 5 485,-10 30-620,3 20-3460,0-3 3393,8 17 28,13-48-23,-1 11-2246,1-1 2241,0-11 38,7 28-38,9-21 2268,1 2-2212,13-12-62,-13-15 95,42 17 157,-17-13 3263,17 7-3397,-13-11-102,9-2-10,-8-3 33,12-2-3386,6-6 3358,-23-1 90,29-4-95,-28-8 55,41-29-55,-36 12 50,0-7 0,-4-4 117,-11 0 99,-6-6-1,-1-5 121,3-27 1999,-4-5-2302,-11 20-27,-7 23-2988,-2 3 3043,-3 3 124,0-12 29,-17-31-259,-1 10-25,-7 16 0,-6 4-272,-20-1-969,-22-2 163,22 28 1092,-50 16 0,68 2 0,-35 10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1T14:23:28.5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248 1 24335,'-4'82'95,"-2"-7"6,-12-35-96,0 3 34,-2-3 6,-1 1 6,-1-3-18,-2-1 18,2-3-51,1-2 5,4-6 1,2-7-1,7-5 29,0-6 5,6-4 23,0-2 89,2-2-213,0-7 29,0 0-152,0-7-257,0 4-645,-2 0-1820,0 4-1215,-3-1 4122,0 4 0,1 0 0,3 3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1T14:23:30.7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303 29 19972,'-32'55'196,"1"0"-1,1-5 1,2-4-95,-10 6 56,5-7-62,3-7 73,8-7-33,6-11 72,7-6 0,3-6 39,4-6 86,0 0 491,2-2-756,14-13-33,4-6-34,19-15-6,1-5-44,5-3 50,1-1 0,-6 1 5,-5 4 1,-11 7-1,-6 9 96,-10 6 56,-3 8 0,-3 4-152,-5 3 35,-10 4-35,-12 12 74,-14 13 21,-7 16-44,-2 8-16,3 0-35,9-3 18,8-9-18,12-8-10,7-9 10,7-11-5,2-3 62,2-7 27,0 0-27,13-4-62,7-10-185,20-12-112,9-16 174,7-8 78,-4 0 40,-10 4 5,-15 11 0,-15 9 168,-7 10-135,-5 9-21,-5 3-12,-10 2 44,-10 0-44,-9 0 40,-3 5-35,5 0-5,0 5-33,14-6-152,5 1-207,9-4-51,2 1-672,2-2 460,5-7-112,4-4-336,5-9 66,3 0 35,1-3-208,4 4 224,-4 2 196,0 3 398,-8 2 118,-4 2 274,-5 1 78,-1 1 264,0 1 212,0 2-67,-5 1-61,-1 2-17,-5-2-22,2 4-1,1-2 107,2 2 929,-3 0-519,4 0 4,-3 0 39,4 0-235,0 0-200,-1 0 82,-3 0-520,3 0 39,0 0-56,5 0 56,0 3-5,0 5 89,7 8-23,5 8 23,24 25-78,-5-5 67,13 17-79,-14-15-33,-2 1-73,-3-5 33,-1 1-27,-2-9 0,-3-2 5,-3-12 106,-4-3-111,-6-10 128,-2-2 51,-4-5 174,0 0-275,0-13-5,0-5-40,-9-14 22,-4-6-61,-11-1 6,-3-1-6,-3 0 6,-2 5-6,1 3-62,-13-1 12,11 12 15,-7 2-4,15 11 28,4 6-73,4 0 0,7 2 11,4 0 62,4 0 5,2 6 6,5 9 0,9 11 45,28 30-45,-2-10 45,19 15-45,-12-21 34,1-1-34,1-5 22,-5-5-22,-1-3-6,-8-6-38,-6-6-365,-4-3-230,-12-6-587,0-2-1815,-7-3 3041,3-19 0,-3 14 0,1-14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1T14:23:48.3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8192,'0'0'0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1T16:03:35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78 24575,'0'-13'0,"0"1"0,0-1 0,0 11 0,5 4 0,1 4 0,1-6 0,-2-7 0,-5-6 0,0 0 0,-5 6 0,-2 1 0,-6 6 0,0 0 0,6 6 0,1 0 0,6-4 0,0 7 0,0-8 0,0 6 0,0-2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2:21.32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18 146 15289,'-10'0'2761,"3"0"-2156,7 0 101,0 0-364,5 0-264,9 0 118,38-1-168,17-7 0,7-1-1730,-15 4 1,2 0 1300,31-6 1,-4 1-3011,-5 2 2699,-20 2-1668,-23-3-3871,-12-13 5871,-2 1 1,-10 0 0,-12 12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2:23.19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29 47 10668,'-18'-6'9830,"8"1"-7657,38 5-2173,19 10-4251,6-1 4251,19 16 809,-8 8-815,-18-13 6,-1 9 34,-40-25 11,0 4-6,-5-6 3353,0 3-3392,-3 2 0,1 5 11,-12 26 17,-19 22-17,9-11 34,-20 24-3437,32-54 3403,-3 10 40,11-24-1,4-4 152,0-1-152,2 0-39,0-1 45,3-3 3342,0-5-3398,0-3-28,3-3-123,5-20 140,-4 6 5,0-9 6,-6 12 241,-24-33-236,7 27-5,-13-25 6,12 42-6,-11-6-6,8 10-229,-12-11 196,15 13 39,2-2-6,-1-2 6,4 5-56,-3-4 51,5 5-1,-1 2-5,0-4-34,1 4-5,0-1 5,4 4-302,4 2 50,0 0 241,4 4 50,2-1 6,11 10 34,-2-6-28,4 5 33,-2-5 6,1 2-40,3 0 1,0 1 5,13 5 17,7 6-28,-7-5-6,1 2-27,-7 1 33,-13-9-45,9 10 45,-19-17-39,-1 4 33,-3-5 6,1 1 0,-2-2-5,0 2 10,0-1 1,0 3-1,0 0 152,-2 15-62,1-8 230,-22 40-314,7-20 90,-31 52-95,28-53 27,-6 17-3391,20-43 3364,2 0 27,-3 0 46,0 1-74,1 0-5,0 0 6,2-2-1,0-1-5,1-1 6,0 2 2304,2-2-3155,-2 0-6565,5 0 7410,-1-2 0,1 0 0,-2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2:25.19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24 164 8041,'-3'0'6777,"0"0"-5656,3 0 553,-1 0-1377,0 1 779,21 2-561,21-1-375,12 0-39,14-2-28,-14-1 22,3-4-3263,17-8 3269,-19 0 39,26-7 0,-21 3-45,-8 3-2340,-14 1 2284,-19 8-1061,-8 2 1022,0 1 1785,-1 1-1768,-5 0-12,0 0 34,-1 0 2581,0 0-2542,1-1 2222,1 0-2289,8-2-5,-1 1 44,8-1-28,28-11-16,-25 8 5,26-7 40,-39 10 27,-2 2 90,-4 1-129,-4 0 219,2 0-225,-8 1 1,-1 0 61,-59 10-3481,24-3 3411,-10 3 0,-1 0-19,6-1 5,-13 4-5,13-5 27,12-1-33,-16 1 0,-1-1 6,11-1-6,-56 8 0,78-12-90,-38 8 1,28-7 3475,-19 7-3425,19-8 22,7 3 11,5-3-78,-5 5 51,16-5-46,-5 4 12,10-6 6,0 3-85,1-3-22,0 2 246,14-1-3162,18-1 3208,8 2-46,14-2-28,-7 0-50,2 0 22,9-6 1,2-1 22,6 1-661,-9-2 0,-2 0 622,-18 1 2815,10-3-2816,-5-4 1,22-4-2788,-18 3 2776,-1 1-33,-19 9-230,1 0 1395,-10 4-3371,10 0-237,-18 1-3416,1-6 5898,-7 1 0,-1-1 0,-1 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2:26.70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213 39 8158,'-20'-13'4297,"5"2"-3810,15 11 846,-13-2 840,10-2-577,-10 0-1226,13 1 202,-2 2-443,1 1-34,-1 0 84,1 0 6,1 2 241,0 7-298,0 0-49,0 6 72,14 7-3386,17 5 3240,-4-3 74,26 4-12,-32-20-17,28 10-50,-34-12 17,9 2 112,-23-7 397,-1-1 3107,-2 0-3482,-15-1-145,-1-5-1,-13-2-5,2-3 0,-2-1 0,-2 2-5,1 1-6,-1 2 16,-26-1 1,29 2 167,-19 1-234,42 4-79,0 1 61,7 0 147,8 0 66,6 1-3319,9 8 3270,0 0 38,10 16-72,-10-8-2309,20 19 2270,-16-13-1,27 23 0,-16-12 2269,5 2-2079,-14-12-184,-17-15-11,-4-5 3430,-5-4-3436,0 0 12,-1 0-1,-1 0 67,-1 1-22,0 1-45,0-1 191,0 1-146,-1-1-6,-1-1 62,-3 5-28,0-1-11,-4 6-6,2 0-33,-3 4-28,-1 4-3331,-5 11 3336,2-6 45,-13 29 0,3-6-56,4-4 11,4-6 40,13-29-7,2-2 3354,1-5-4658,0 0-2510,11-12-184,1-4 3954,10-14 0,-11 13 0,-4 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3:08.44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1 201 21147,'0'10'90,"0"15"-79,0 0 23,2 18-4280,14 22 4252,0-11 420,1-8 1,6 0-432,31 33-2191,-8-22 2656,41-61-851,-56-26 439,0-31 0,-6-3 1766,-15 22-1808,2-31-1958,-10 64 1958,-2 4 1968,0 1-2282,1 3 240,3 2 701,5 7-628,35 28-1955,23 6 2006,-1 3 895,-4-24 0,-4-6-883,-14-6 136,12-5 1,-2-6 14,-23-7 117,20-8 728,-29-28 1032,-21-10 1,-4-4-2086,4-16 6,-9 15 0,-3 6 628,-3 21-634,-2-7-275,6 17 146,-3-4-1416,4 11 385,3 9-738,-2-2-1440,4 6 3327,-10 1 0,9 1 0,-7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6:33:18.22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 8478,'13'17'4184,"-4"-2"-3321,-8-14-91,-1-1-144,0 3 425,0-3-347,0 3-281,0-2-268,0 1 565,0 2-671,0-3-7237,0 1 7186,2-4 0,-2 1 0,1-2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934FE-9DB7-44C9-AA84-1A181D4CE784}" type="datetimeFigureOut">
              <a:rPr lang="es-CO" smtClean="0"/>
              <a:t>4/03/25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FF31E-9861-487C-9806-AF6469E978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3781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/>
              <a:t>30, 45, 30, 25, 50 15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FF31E-9861-487C-9806-AF6469E97838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318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05C5-230A-ED40-8BFF-2F344DC091E5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6A91-64E8-4E41-A56B-B9E214ECBF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5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05C5-230A-ED40-8BFF-2F344DC091E5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6A91-64E8-4E41-A56B-B9E214ECBF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3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05C5-230A-ED40-8BFF-2F344DC091E5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6A91-64E8-4E41-A56B-B9E214ECBF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6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05C5-230A-ED40-8BFF-2F344DC091E5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6A91-64E8-4E41-A56B-B9E214ECBF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1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05C5-230A-ED40-8BFF-2F344DC091E5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6A91-64E8-4E41-A56B-B9E214ECBF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0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05C5-230A-ED40-8BFF-2F344DC091E5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6A91-64E8-4E41-A56B-B9E214ECBF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5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05C5-230A-ED40-8BFF-2F344DC091E5}" type="datetimeFigureOut">
              <a:rPr lang="en-US" smtClean="0"/>
              <a:t>3/4/25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6A91-64E8-4E41-A56B-B9E214ECBF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2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05C5-230A-ED40-8BFF-2F344DC091E5}" type="datetimeFigureOut">
              <a:rPr lang="en-US" smtClean="0"/>
              <a:t>3/4/25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6A91-64E8-4E41-A56B-B9E214ECBF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6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05C5-230A-ED40-8BFF-2F344DC091E5}" type="datetimeFigureOut">
              <a:rPr lang="en-US" smtClean="0"/>
              <a:t>3/4/25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6A91-64E8-4E41-A56B-B9E214ECBF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2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05C5-230A-ED40-8BFF-2F344DC091E5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6A91-64E8-4E41-A56B-B9E214ECBF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0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05C5-230A-ED40-8BFF-2F344DC091E5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6A91-64E8-4E41-A56B-B9E214ECBF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8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205C5-230A-ED40-8BFF-2F344DC091E5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36A91-64E8-4E41-A56B-B9E214ECBF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6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33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0.png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324" Type="http://schemas.openxmlformats.org/officeDocument/2006/relationships/image" Target="../media/image259.png"/><Relationship Id="rId531" Type="http://schemas.openxmlformats.org/officeDocument/2006/relationships/customXml" Target="../ink/ink265.xml"/><Relationship Id="rId170" Type="http://schemas.openxmlformats.org/officeDocument/2006/relationships/image" Target="../media/image182.png"/><Relationship Id="rId268" Type="http://schemas.openxmlformats.org/officeDocument/2006/relationships/image" Target="../media/image231.png"/><Relationship Id="rId475" Type="http://schemas.openxmlformats.org/officeDocument/2006/relationships/customXml" Target="../ink/ink237.xml"/><Relationship Id="rId32" Type="http://schemas.openxmlformats.org/officeDocument/2006/relationships/image" Target="../media/image113.png"/><Relationship Id="rId128" Type="http://schemas.openxmlformats.org/officeDocument/2006/relationships/image" Target="../media/image161.png"/><Relationship Id="rId335" Type="http://schemas.openxmlformats.org/officeDocument/2006/relationships/customXml" Target="../ink/ink167.xml"/><Relationship Id="rId542" Type="http://schemas.openxmlformats.org/officeDocument/2006/relationships/image" Target="../media/image368.png"/><Relationship Id="rId181" Type="http://schemas.openxmlformats.org/officeDocument/2006/relationships/customXml" Target="../ink/ink90.xml"/><Relationship Id="rId402" Type="http://schemas.openxmlformats.org/officeDocument/2006/relationships/image" Target="../media/image298.png"/><Relationship Id="rId279" Type="http://schemas.openxmlformats.org/officeDocument/2006/relationships/customXml" Target="../ink/ink139.xml"/><Relationship Id="rId486" Type="http://schemas.openxmlformats.org/officeDocument/2006/relationships/image" Target="../media/image340.png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346" Type="http://schemas.openxmlformats.org/officeDocument/2006/relationships/image" Target="../media/image270.png"/><Relationship Id="rId553" Type="http://schemas.openxmlformats.org/officeDocument/2006/relationships/customXml" Target="../ink/ink276.xml"/><Relationship Id="rId192" Type="http://schemas.openxmlformats.org/officeDocument/2006/relationships/image" Target="../media/image193.png"/><Relationship Id="rId206" Type="http://schemas.openxmlformats.org/officeDocument/2006/relationships/image" Target="../media/image200.png"/><Relationship Id="rId413" Type="http://schemas.openxmlformats.org/officeDocument/2006/relationships/customXml" Target="../ink/ink206.xml"/><Relationship Id="rId497" Type="http://schemas.openxmlformats.org/officeDocument/2006/relationships/customXml" Target="../ink/ink248.xml"/><Relationship Id="rId357" Type="http://schemas.openxmlformats.org/officeDocument/2006/relationships/customXml" Target="../ink/ink178.xml"/><Relationship Id="rId54" Type="http://schemas.openxmlformats.org/officeDocument/2006/relationships/image" Target="../media/image124.png"/><Relationship Id="rId217" Type="http://schemas.openxmlformats.org/officeDocument/2006/relationships/customXml" Target="../ink/ink108.xml"/><Relationship Id="rId259" Type="http://schemas.openxmlformats.org/officeDocument/2006/relationships/customXml" Target="../ink/ink129.xml"/><Relationship Id="rId424" Type="http://schemas.openxmlformats.org/officeDocument/2006/relationships/image" Target="../media/image309.png"/><Relationship Id="rId466" Type="http://schemas.openxmlformats.org/officeDocument/2006/relationships/image" Target="../media/image330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232.png"/><Relationship Id="rId326" Type="http://schemas.openxmlformats.org/officeDocument/2006/relationships/image" Target="../media/image260.png"/><Relationship Id="rId533" Type="http://schemas.openxmlformats.org/officeDocument/2006/relationships/customXml" Target="../ink/ink266.xml"/><Relationship Id="rId65" Type="http://schemas.openxmlformats.org/officeDocument/2006/relationships/customXml" Target="../ink/ink32.xml"/><Relationship Id="rId130" Type="http://schemas.openxmlformats.org/officeDocument/2006/relationships/image" Target="../media/image162.png"/><Relationship Id="rId368" Type="http://schemas.openxmlformats.org/officeDocument/2006/relationships/image" Target="../media/image281.png"/><Relationship Id="rId172" Type="http://schemas.openxmlformats.org/officeDocument/2006/relationships/image" Target="../media/image183.png"/><Relationship Id="rId228" Type="http://schemas.openxmlformats.org/officeDocument/2006/relationships/image" Target="../media/image211.png"/><Relationship Id="rId435" Type="http://schemas.openxmlformats.org/officeDocument/2006/relationships/customXml" Target="../ink/ink217.xml"/><Relationship Id="rId477" Type="http://schemas.openxmlformats.org/officeDocument/2006/relationships/customXml" Target="../ink/ink238.xml"/><Relationship Id="rId281" Type="http://schemas.openxmlformats.org/officeDocument/2006/relationships/customXml" Target="../ink/ink140.xml"/><Relationship Id="rId337" Type="http://schemas.openxmlformats.org/officeDocument/2006/relationships/customXml" Target="../ink/ink168.xml"/><Relationship Id="rId502" Type="http://schemas.openxmlformats.org/officeDocument/2006/relationships/image" Target="../media/image348.png"/><Relationship Id="rId34" Type="http://schemas.openxmlformats.org/officeDocument/2006/relationships/image" Target="../media/image114.png"/><Relationship Id="rId76" Type="http://schemas.openxmlformats.org/officeDocument/2006/relationships/image" Target="../media/image135.png"/><Relationship Id="rId141" Type="http://schemas.openxmlformats.org/officeDocument/2006/relationships/customXml" Target="../ink/ink70.xml"/><Relationship Id="rId379" Type="http://schemas.openxmlformats.org/officeDocument/2006/relationships/customXml" Target="../ink/ink189.xml"/><Relationship Id="rId544" Type="http://schemas.openxmlformats.org/officeDocument/2006/relationships/image" Target="../media/image369.png"/><Relationship Id="rId7" Type="http://schemas.openxmlformats.org/officeDocument/2006/relationships/customXml" Target="../ink/ink3.xml"/><Relationship Id="rId183" Type="http://schemas.openxmlformats.org/officeDocument/2006/relationships/customXml" Target="../ink/ink91.xml"/><Relationship Id="rId239" Type="http://schemas.openxmlformats.org/officeDocument/2006/relationships/customXml" Target="../ink/ink119.xml"/><Relationship Id="rId390" Type="http://schemas.openxmlformats.org/officeDocument/2006/relationships/image" Target="../media/image292.png"/><Relationship Id="rId404" Type="http://schemas.openxmlformats.org/officeDocument/2006/relationships/image" Target="../media/image299.png"/><Relationship Id="rId446" Type="http://schemas.openxmlformats.org/officeDocument/2006/relationships/image" Target="../media/image320.png"/><Relationship Id="rId250" Type="http://schemas.openxmlformats.org/officeDocument/2006/relationships/image" Target="../media/image222.png"/><Relationship Id="rId292" Type="http://schemas.openxmlformats.org/officeDocument/2006/relationships/image" Target="../media/image243.png"/><Relationship Id="rId306" Type="http://schemas.openxmlformats.org/officeDocument/2006/relationships/image" Target="../media/image250.png"/><Relationship Id="rId488" Type="http://schemas.openxmlformats.org/officeDocument/2006/relationships/image" Target="../media/image341.png"/><Relationship Id="rId45" Type="http://schemas.openxmlformats.org/officeDocument/2006/relationships/customXml" Target="../ink/ink22.xml"/><Relationship Id="rId87" Type="http://schemas.openxmlformats.org/officeDocument/2006/relationships/customXml" Target="../ink/ink43.xml"/><Relationship Id="rId110" Type="http://schemas.openxmlformats.org/officeDocument/2006/relationships/image" Target="../media/image152.png"/><Relationship Id="rId348" Type="http://schemas.openxmlformats.org/officeDocument/2006/relationships/image" Target="../media/image271.png"/><Relationship Id="rId513" Type="http://schemas.openxmlformats.org/officeDocument/2006/relationships/customXml" Target="../ink/ink256.xml"/><Relationship Id="rId555" Type="http://schemas.openxmlformats.org/officeDocument/2006/relationships/customXml" Target="../ink/ink277.xml"/><Relationship Id="rId152" Type="http://schemas.openxmlformats.org/officeDocument/2006/relationships/image" Target="../media/image173.png"/><Relationship Id="rId194" Type="http://schemas.openxmlformats.org/officeDocument/2006/relationships/image" Target="../media/image194.png"/><Relationship Id="rId208" Type="http://schemas.openxmlformats.org/officeDocument/2006/relationships/image" Target="../media/image201.png"/><Relationship Id="rId415" Type="http://schemas.openxmlformats.org/officeDocument/2006/relationships/customXml" Target="../ink/ink207.xml"/><Relationship Id="rId457" Type="http://schemas.openxmlformats.org/officeDocument/2006/relationships/customXml" Target="../ink/ink228.xml"/><Relationship Id="rId261" Type="http://schemas.openxmlformats.org/officeDocument/2006/relationships/customXml" Target="../ink/ink130.xml"/><Relationship Id="rId499" Type="http://schemas.openxmlformats.org/officeDocument/2006/relationships/customXml" Target="../ink/ink249.xml"/><Relationship Id="rId14" Type="http://schemas.openxmlformats.org/officeDocument/2006/relationships/image" Target="../media/image104.png"/><Relationship Id="rId56" Type="http://schemas.openxmlformats.org/officeDocument/2006/relationships/image" Target="../media/image125.png"/><Relationship Id="rId317" Type="http://schemas.openxmlformats.org/officeDocument/2006/relationships/customXml" Target="../ink/ink158.xml"/><Relationship Id="rId359" Type="http://schemas.openxmlformats.org/officeDocument/2006/relationships/customXml" Target="../ink/ink179.xml"/><Relationship Id="rId524" Type="http://schemas.openxmlformats.org/officeDocument/2006/relationships/image" Target="../media/image359.png"/><Relationship Id="rId98" Type="http://schemas.openxmlformats.org/officeDocument/2006/relationships/image" Target="../media/image146.png"/><Relationship Id="rId121" Type="http://schemas.openxmlformats.org/officeDocument/2006/relationships/customXml" Target="../ink/ink60.xml"/><Relationship Id="rId163" Type="http://schemas.openxmlformats.org/officeDocument/2006/relationships/customXml" Target="../ink/ink81.xml"/><Relationship Id="rId219" Type="http://schemas.openxmlformats.org/officeDocument/2006/relationships/customXml" Target="../ink/ink109.xml"/><Relationship Id="rId370" Type="http://schemas.openxmlformats.org/officeDocument/2006/relationships/image" Target="../media/image282.png"/><Relationship Id="rId426" Type="http://schemas.openxmlformats.org/officeDocument/2006/relationships/image" Target="../media/image310.png"/><Relationship Id="rId230" Type="http://schemas.openxmlformats.org/officeDocument/2006/relationships/image" Target="../media/image212.png"/><Relationship Id="rId468" Type="http://schemas.openxmlformats.org/officeDocument/2006/relationships/image" Target="../media/image331.png"/><Relationship Id="rId25" Type="http://schemas.openxmlformats.org/officeDocument/2006/relationships/customXml" Target="../ink/ink12.xml"/><Relationship Id="rId67" Type="http://schemas.openxmlformats.org/officeDocument/2006/relationships/customXml" Target="../ink/ink33.xml"/><Relationship Id="rId272" Type="http://schemas.openxmlformats.org/officeDocument/2006/relationships/image" Target="../media/image233.png"/><Relationship Id="rId328" Type="http://schemas.openxmlformats.org/officeDocument/2006/relationships/image" Target="../media/image261.png"/><Relationship Id="rId535" Type="http://schemas.openxmlformats.org/officeDocument/2006/relationships/customXml" Target="../ink/ink267.xml"/><Relationship Id="rId132" Type="http://schemas.openxmlformats.org/officeDocument/2006/relationships/image" Target="../media/image163.png"/><Relationship Id="rId174" Type="http://schemas.openxmlformats.org/officeDocument/2006/relationships/image" Target="../media/image184.png"/><Relationship Id="rId381" Type="http://schemas.openxmlformats.org/officeDocument/2006/relationships/customXml" Target="../ink/ink190.xml"/><Relationship Id="rId241" Type="http://schemas.openxmlformats.org/officeDocument/2006/relationships/customXml" Target="../ink/ink120.xml"/><Relationship Id="rId437" Type="http://schemas.openxmlformats.org/officeDocument/2006/relationships/customXml" Target="../ink/ink218.xml"/><Relationship Id="rId479" Type="http://schemas.openxmlformats.org/officeDocument/2006/relationships/customXml" Target="../ink/ink239.xml"/><Relationship Id="rId36" Type="http://schemas.openxmlformats.org/officeDocument/2006/relationships/image" Target="../media/image115.png"/><Relationship Id="rId283" Type="http://schemas.openxmlformats.org/officeDocument/2006/relationships/customXml" Target="../ink/ink141.xml"/><Relationship Id="rId339" Type="http://schemas.openxmlformats.org/officeDocument/2006/relationships/customXml" Target="../ink/ink169.xml"/><Relationship Id="rId490" Type="http://schemas.openxmlformats.org/officeDocument/2006/relationships/image" Target="../media/image342.png"/><Relationship Id="rId504" Type="http://schemas.openxmlformats.org/officeDocument/2006/relationships/image" Target="../media/image349.png"/><Relationship Id="rId546" Type="http://schemas.openxmlformats.org/officeDocument/2006/relationships/image" Target="../media/image22.png"/><Relationship Id="rId78" Type="http://schemas.openxmlformats.org/officeDocument/2006/relationships/image" Target="../media/image136.png"/><Relationship Id="rId101" Type="http://schemas.openxmlformats.org/officeDocument/2006/relationships/customXml" Target="../ink/ink50.xml"/><Relationship Id="rId143" Type="http://schemas.openxmlformats.org/officeDocument/2006/relationships/customXml" Target="../ink/ink71.xml"/><Relationship Id="rId185" Type="http://schemas.openxmlformats.org/officeDocument/2006/relationships/customXml" Target="../ink/ink92.xml"/><Relationship Id="rId350" Type="http://schemas.openxmlformats.org/officeDocument/2006/relationships/image" Target="../media/image272.png"/><Relationship Id="rId406" Type="http://schemas.openxmlformats.org/officeDocument/2006/relationships/image" Target="../media/image300.png"/><Relationship Id="rId9" Type="http://schemas.openxmlformats.org/officeDocument/2006/relationships/customXml" Target="../ink/ink4.xml"/><Relationship Id="rId210" Type="http://schemas.openxmlformats.org/officeDocument/2006/relationships/image" Target="../media/image202.png"/><Relationship Id="rId392" Type="http://schemas.openxmlformats.org/officeDocument/2006/relationships/image" Target="../media/image293.png"/><Relationship Id="rId448" Type="http://schemas.openxmlformats.org/officeDocument/2006/relationships/image" Target="../media/image321.png"/><Relationship Id="rId252" Type="http://schemas.openxmlformats.org/officeDocument/2006/relationships/image" Target="../media/image223.png"/><Relationship Id="rId294" Type="http://schemas.openxmlformats.org/officeDocument/2006/relationships/image" Target="../media/image244.png"/><Relationship Id="rId308" Type="http://schemas.openxmlformats.org/officeDocument/2006/relationships/image" Target="../media/image251.png"/><Relationship Id="rId515" Type="http://schemas.openxmlformats.org/officeDocument/2006/relationships/customXml" Target="../ink/ink257.xml"/><Relationship Id="rId47" Type="http://schemas.openxmlformats.org/officeDocument/2006/relationships/customXml" Target="../ink/ink23.xml"/><Relationship Id="rId89" Type="http://schemas.openxmlformats.org/officeDocument/2006/relationships/customXml" Target="../ink/ink44.xml"/><Relationship Id="rId112" Type="http://schemas.openxmlformats.org/officeDocument/2006/relationships/image" Target="../media/image153.png"/><Relationship Id="rId154" Type="http://schemas.openxmlformats.org/officeDocument/2006/relationships/image" Target="../media/image174.png"/><Relationship Id="rId361" Type="http://schemas.openxmlformats.org/officeDocument/2006/relationships/customXml" Target="../ink/ink180.xml"/><Relationship Id="rId557" Type="http://schemas.openxmlformats.org/officeDocument/2006/relationships/customXml" Target="../ink/ink278.xml"/><Relationship Id="rId196" Type="http://schemas.openxmlformats.org/officeDocument/2006/relationships/image" Target="../media/image195.png"/><Relationship Id="rId417" Type="http://schemas.openxmlformats.org/officeDocument/2006/relationships/customXml" Target="../ink/ink208.xml"/><Relationship Id="rId459" Type="http://schemas.openxmlformats.org/officeDocument/2006/relationships/customXml" Target="../ink/ink229.xml"/><Relationship Id="rId16" Type="http://schemas.openxmlformats.org/officeDocument/2006/relationships/image" Target="../media/image105.png"/><Relationship Id="rId221" Type="http://schemas.openxmlformats.org/officeDocument/2006/relationships/customXml" Target="../ink/ink110.xml"/><Relationship Id="rId263" Type="http://schemas.openxmlformats.org/officeDocument/2006/relationships/customXml" Target="../ink/ink131.xml"/><Relationship Id="rId319" Type="http://schemas.openxmlformats.org/officeDocument/2006/relationships/customXml" Target="../ink/ink159.xml"/><Relationship Id="rId470" Type="http://schemas.openxmlformats.org/officeDocument/2006/relationships/image" Target="../media/image332.png"/><Relationship Id="rId526" Type="http://schemas.openxmlformats.org/officeDocument/2006/relationships/image" Target="../media/image360.png"/><Relationship Id="rId58" Type="http://schemas.openxmlformats.org/officeDocument/2006/relationships/image" Target="../media/image126.png"/><Relationship Id="rId123" Type="http://schemas.openxmlformats.org/officeDocument/2006/relationships/customXml" Target="../ink/ink61.xml"/><Relationship Id="rId330" Type="http://schemas.openxmlformats.org/officeDocument/2006/relationships/image" Target="../media/image262.png"/><Relationship Id="rId165" Type="http://schemas.openxmlformats.org/officeDocument/2006/relationships/customXml" Target="../ink/ink82.xml"/><Relationship Id="rId372" Type="http://schemas.openxmlformats.org/officeDocument/2006/relationships/image" Target="../media/image283.png"/><Relationship Id="rId428" Type="http://schemas.openxmlformats.org/officeDocument/2006/relationships/image" Target="../media/image311.png"/><Relationship Id="rId232" Type="http://schemas.openxmlformats.org/officeDocument/2006/relationships/image" Target="../media/image213.png"/><Relationship Id="rId274" Type="http://schemas.openxmlformats.org/officeDocument/2006/relationships/image" Target="../media/image234.png"/><Relationship Id="rId481" Type="http://schemas.openxmlformats.org/officeDocument/2006/relationships/customXml" Target="../ink/ink240.xml"/><Relationship Id="rId27" Type="http://schemas.openxmlformats.org/officeDocument/2006/relationships/customXml" Target="../ink/ink13.xml"/><Relationship Id="rId69" Type="http://schemas.openxmlformats.org/officeDocument/2006/relationships/customXml" Target="../ink/ink34.xml"/><Relationship Id="rId134" Type="http://schemas.openxmlformats.org/officeDocument/2006/relationships/image" Target="../media/image164.png"/><Relationship Id="rId537" Type="http://schemas.openxmlformats.org/officeDocument/2006/relationships/customXml" Target="../ink/ink268.xml"/><Relationship Id="rId80" Type="http://schemas.openxmlformats.org/officeDocument/2006/relationships/image" Target="../media/image137.png"/><Relationship Id="rId176" Type="http://schemas.openxmlformats.org/officeDocument/2006/relationships/image" Target="../media/image185.png"/><Relationship Id="rId341" Type="http://schemas.openxmlformats.org/officeDocument/2006/relationships/customXml" Target="../ink/ink170.xml"/><Relationship Id="rId383" Type="http://schemas.openxmlformats.org/officeDocument/2006/relationships/customXml" Target="../ink/ink191.xml"/><Relationship Id="rId439" Type="http://schemas.openxmlformats.org/officeDocument/2006/relationships/customXml" Target="../ink/ink219.xml"/><Relationship Id="rId201" Type="http://schemas.openxmlformats.org/officeDocument/2006/relationships/customXml" Target="../ink/ink100.xml"/><Relationship Id="rId243" Type="http://schemas.openxmlformats.org/officeDocument/2006/relationships/customXml" Target="../ink/ink121.xml"/><Relationship Id="rId285" Type="http://schemas.openxmlformats.org/officeDocument/2006/relationships/customXml" Target="../ink/ink142.xml"/><Relationship Id="rId450" Type="http://schemas.openxmlformats.org/officeDocument/2006/relationships/image" Target="../media/image322.png"/><Relationship Id="rId506" Type="http://schemas.openxmlformats.org/officeDocument/2006/relationships/image" Target="../media/image350.png"/><Relationship Id="rId38" Type="http://schemas.openxmlformats.org/officeDocument/2006/relationships/image" Target="../media/image116.png"/><Relationship Id="rId103" Type="http://schemas.openxmlformats.org/officeDocument/2006/relationships/customXml" Target="../ink/ink51.xml"/><Relationship Id="rId310" Type="http://schemas.openxmlformats.org/officeDocument/2006/relationships/image" Target="../media/image252.png"/><Relationship Id="rId492" Type="http://schemas.openxmlformats.org/officeDocument/2006/relationships/image" Target="../media/image343.png"/><Relationship Id="rId548" Type="http://schemas.openxmlformats.org/officeDocument/2006/relationships/image" Target="../media/image370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87" Type="http://schemas.openxmlformats.org/officeDocument/2006/relationships/customXml" Target="../ink/ink93.xml"/><Relationship Id="rId352" Type="http://schemas.openxmlformats.org/officeDocument/2006/relationships/image" Target="../media/image273.png"/><Relationship Id="rId394" Type="http://schemas.openxmlformats.org/officeDocument/2006/relationships/image" Target="../media/image294.png"/><Relationship Id="rId408" Type="http://schemas.openxmlformats.org/officeDocument/2006/relationships/image" Target="../media/image301.png"/><Relationship Id="rId212" Type="http://schemas.openxmlformats.org/officeDocument/2006/relationships/image" Target="../media/image203.png"/><Relationship Id="rId254" Type="http://schemas.openxmlformats.org/officeDocument/2006/relationships/image" Target="../media/image224.png"/><Relationship Id="rId49" Type="http://schemas.openxmlformats.org/officeDocument/2006/relationships/customXml" Target="../ink/ink24.xml"/><Relationship Id="rId114" Type="http://schemas.openxmlformats.org/officeDocument/2006/relationships/image" Target="../media/image154.png"/><Relationship Id="rId296" Type="http://schemas.openxmlformats.org/officeDocument/2006/relationships/image" Target="../media/image245.png"/><Relationship Id="rId461" Type="http://schemas.openxmlformats.org/officeDocument/2006/relationships/customXml" Target="../ink/ink230.xml"/><Relationship Id="rId517" Type="http://schemas.openxmlformats.org/officeDocument/2006/relationships/customXml" Target="../ink/ink258.xml"/><Relationship Id="rId559" Type="http://schemas.openxmlformats.org/officeDocument/2006/relationships/customXml" Target="../ink/ink279.xml"/><Relationship Id="rId60" Type="http://schemas.openxmlformats.org/officeDocument/2006/relationships/image" Target="../media/image127.png"/><Relationship Id="rId156" Type="http://schemas.openxmlformats.org/officeDocument/2006/relationships/image" Target="../media/image175.png"/><Relationship Id="rId198" Type="http://schemas.openxmlformats.org/officeDocument/2006/relationships/image" Target="../media/image196.png"/><Relationship Id="rId321" Type="http://schemas.openxmlformats.org/officeDocument/2006/relationships/customXml" Target="../ink/ink160.xml"/><Relationship Id="rId363" Type="http://schemas.openxmlformats.org/officeDocument/2006/relationships/customXml" Target="../ink/ink181.xml"/><Relationship Id="rId419" Type="http://schemas.openxmlformats.org/officeDocument/2006/relationships/customXml" Target="../ink/ink209.xml"/><Relationship Id="rId223" Type="http://schemas.openxmlformats.org/officeDocument/2006/relationships/customXml" Target="../ink/ink111.xml"/><Relationship Id="rId430" Type="http://schemas.openxmlformats.org/officeDocument/2006/relationships/image" Target="../media/image312.png"/><Relationship Id="rId18" Type="http://schemas.openxmlformats.org/officeDocument/2006/relationships/image" Target="../media/image106.png"/><Relationship Id="rId265" Type="http://schemas.openxmlformats.org/officeDocument/2006/relationships/customXml" Target="../ink/ink132.xml"/><Relationship Id="rId472" Type="http://schemas.openxmlformats.org/officeDocument/2006/relationships/image" Target="../media/image333.png"/><Relationship Id="rId528" Type="http://schemas.openxmlformats.org/officeDocument/2006/relationships/image" Target="../media/image361.png"/><Relationship Id="rId125" Type="http://schemas.openxmlformats.org/officeDocument/2006/relationships/customXml" Target="../ink/ink62.xml"/><Relationship Id="rId167" Type="http://schemas.openxmlformats.org/officeDocument/2006/relationships/customXml" Target="../ink/ink83.xml"/><Relationship Id="rId332" Type="http://schemas.openxmlformats.org/officeDocument/2006/relationships/image" Target="../media/image263.png"/><Relationship Id="rId374" Type="http://schemas.openxmlformats.org/officeDocument/2006/relationships/image" Target="../media/image284.png"/><Relationship Id="rId71" Type="http://schemas.openxmlformats.org/officeDocument/2006/relationships/customXml" Target="../ink/ink35.xml"/><Relationship Id="rId234" Type="http://schemas.openxmlformats.org/officeDocument/2006/relationships/image" Target="../media/image214.png"/><Relationship Id="rId2" Type="http://schemas.openxmlformats.org/officeDocument/2006/relationships/image" Target="../media/image1.tiff"/><Relationship Id="rId29" Type="http://schemas.openxmlformats.org/officeDocument/2006/relationships/customXml" Target="../ink/ink14.xml"/><Relationship Id="rId276" Type="http://schemas.openxmlformats.org/officeDocument/2006/relationships/image" Target="../media/image235.png"/><Relationship Id="rId441" Type="http://schemas.openxmlformats.org/officeDocument/2006/relationships/customXml" Target="../ink/ink220.xml"/><Relationship Id="rId483" Type="http://schemas.openxmlformats.org/officeDocument/2006/relationships/customXml" Target="../ink/ink241.xml"/><Relationship Id="rId539" Type="http://schemas.openxmlformats.org/officeDocument/2006/relationships/customXml" Target="../ink/ink269.xml"/><Relationship Id="rId40" Type="http://schemas.openxmlformats.org/officeDocument/2006/relationships/image" Target="../media/image117.png"/><Relationship Id="rId136" Type="http://schemas.openxmlformats.org/officeDocument/2006/relationships/image" Target="../media/image165.png"/><Relationship Id="rId178" Type="http://schemas.openxmlformats.org/officeDocument/2006/relationships/image" Target="../media/image186.png"/><Relationship Id="rId301" Type="http://schemas.openxmlformats.org/officeDocument/2006/relationships/customXml" Target="../ink/ink150.xml"/><Relationship Id="rId343" Type="http://schemas.openxmlformats.org/officeDocument/2006/relationships/customXml" Target="../ink/ink171.xml"/><Relationship Id="rId550" Type="http://schemas.openxmlformats.org/officeDocument/2006/relationships/image" Target="../media/image371.png"/><Relationship Id="rId82" Type="http://schemas.openxmlformats.org/officeDocument/2006/relationships/image" Target="../media/image138.png"/><Relationship Id="rId203" Type="http://schemas.openxmlformats.org/officeDocument/2006/relationships/customXml" Target="../ink/ink101.xml"/><Relationship Id="rId385" Type="http://schemas.openxmlformats.org/officeDocument/2006/relationships/customXml" Target="../ink/ink192.xml"/><Relationship Id="rId245" Type="http://schemas.openxmlformats.org/officeDocument/2006/relationships/customXml" Target="../ink/ink122.xml"/><Relationship Id="rId287" Type="http://schemas.openxmlformats.org/officeDocument/2006/relationships/customXml" Target="../ink/ink143.xml"/><Relationship Id="rId410" Type="http://schemas.openxmlformats.org/officeDocument/2006/relationships/image" Target="../media/image302.png"/><Relationship Id="rId452" Type="http://schemas.openxmlformats.org/officeDocument/2006/relationships/image" Target="../media/image323.png"/><Relationship Id="rId494" Type="http://schemas.openxmlformats.org/officeDocument/2006/relationships/image" Target="../media/image344.png"/><Relationship Id="rId508" Type="http://schemas.openxmlformats.org/officeDocument/2006/relationships/image" Target="../media/image351.png"/><Relationship Id="rId105" Type="http://schemas.openxmlformats.org/officeDocument/2006/relationships/customXml" Target="../ink/ink52.xml"/><Relationship Id="rId147" Type="http://schemas.openxmlformats.org/officeDocument/2006/relationships/customXml" Target="../ink/ink73.xml"/><Relationship Id="rId312" Type="http://schemas.openxmlformats.org/officeDocument/2006/relationships/image" Target="../media/image253.png"/><Relationship Id="rId354" Type="http://schemas.openxmlformats.org/officeDocument/2006/relationships/image" Target="../media/image274.png"/><Relationship Id="rId51" Type="http://schemas.openxmlformats.org/officeDocument/2006/relationships/customXml" Target="../ink/ink25.xml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96" Type="http://schemas.openxmlformats.org/officeDocument/2006/relationships/image" Target="../media/image295.png"/><Relationship Id="rId214" Type="http://schemas.openxmlformats.org/officeDocument/2006/relationships/image" Target="../media/image204.png"/><Relationship Id="rId256" Type="http://schemas.openxmlformats.org/officeDocument/2006/relationships/image" Target="../media/image225.png"/><Relationship Id="rId298" Type="http://schemas.openxmlformats.org/officeDocument/2006/relationships/image" Target="../media/image246.png"/><Relationship Id="rId421" Type="http://schemas.openxmlformats.org/officeDocument/2006/relationships/customXml" Target="../ink/ink210.xml"/><Relationship Id="rId463" Type="http://schemas.openxmlformats.org/officeDocument/2006/relationships/customXml" Target="../ink/ink231.xml"/><Relationship Id="rId519" Type="http://schemas.openxmlformats.org/officeDocument/2006/relationships/customXml" Target="../ink/ink259.xml"/><Relationship Id="rId116" Type="http://schemas.openxmlformats.org/officeDocument/2006/relationships/image" Target="../media/image155.png"/><Relationship Id="rId158" Type="http://schemas.openxmlformats.org/officeDocument/2006/relationships/image" Target="../media/image176.png"/><Relationship Id="rId323" Type="http://schemas.openxmlformats.org/officeDocument/2006/relationships/customXml" Target="../ink/ink161.xml"/><Relationship Id="rId530" Type="http://schemas.openxmlformats.org/officeDocument/2006/relationships/image" Target="../media/image362.png"/><Relationship Id="rId20" Type="http://schemas.openxmlformats.org/officeDocument/2006/relationships/image" Target="../media/image107.png"/><Relationship Id="rId62" Type="http://schemas.openxmlformats.org/officeDocument/2006/relationships/image" Target="../media/image128.png"/><Relationship Id="rId365" Type="http://schemas.openxmlformats.org/officeDocument/2006/relationships/customXml" Target="../ink/ink182.xml"/><Relationship Id="rId225" Type="http://schemas.openxmlformats.org/officeDocument/2006/relationships/customXml" Target="../ink/ink112.xml"/><Relationship Id="rId267" Type="http://schemas.openxmlformats.org/officeDocument/2006/relationships/customXml" Target="../ink/ink133.xml"/><Relationship Id="rId432" Type="http://schemas.openxmlformats.org/officeDocument/2006/relationships/image" Target="../media/image313.png"/><Relationship Id="rId474" Type="http://schemas.openxmlformats.org/officeDocument/2006/relationships/image" Target="../media/image334.png"/><Relationship Id="rId127" Type="http://schemas.openxmlformats.org/officeDocument/2006/relationships/customXml" Target="../ink/ink63.xml"/><Relationship Id="rId31" Type="http://schemas.openxmlformats.org/officeDocument/2006/relationships/customXml" Target="../ink/ink15.xml"/><Relationship Id="rId73" Type="http://schemas.openxmlformats.org/officeDocument/2006/relationships/customXml" Target="../ink/ink36.xml"/><Relationship Id="rId169" Type="http://schemas.openxmlformats.org/officeDocument/2006/relationships/customXml" Target="../ink/ink84.xml"/><Relationship Id="rId334" Type="http://schemas.openxmlformats.org/officeDocument/2006/relationships/image" Target="../media/image264.png"/><Relationship Id="rId376" Type="http://schemas.openxmlformats.org/officeDocument/2006/relationships/image" Target="../media/image285.png"/><Relationship Id="rId541" Type="http://schemas.openxmlformats.org/officeDocument/2006/relationships/customXml" Target="../ink/ink270.xml"/><Relationship Id="rId4" Type="http://schemas.openxmlformats.org/officeDocument/2006/relationships/image" Target="../media/image99.png"/><Relationship Id="rId180" Type="http://schemas.openxmlformats.org/officeDocument/2006/relationships/image" Target="../media/image187.png"/><Relationship Id="rId236" Type="http://schemas.openxmlformats.org/officeDocument/2006/relationships/image" Target="../media/image215.png"/><Relationship Id="rId278" Type="http://schemas.openxmlformats.org/officeDocument/2006/relationships/image" Target="../media/image236.png"/><Relationship Id="rId401" Type="http://schemas.openxmlformats.org/officeDocument/2006/relationships/customXml" Target="../ink/ink200.xml"/><Relationship Id="rId443" Type="http://schemas.openxmlformats.org/officeDocument/2006/relationships/customXml" Target="../ink/ink221.xml"/><Relationship Id="rId303" Type="http://schemas.openxmlformats.org/officeDocument/2006/relationships/customXml" Target="../ink/ink151.xml"/><Relationship Id="rId485" Type="http://schemas.openxmlformats.org/officeDocument/2006/relationships/customXml" Target="../ink/ink242.xml"/><Relationship Id="rId42" Type="http://schemas.openxmlformats.org/officeDocument/2006/relationships/image" Target="../media/image118.png"/><Relationship Id="rId84" Type="http://schemas.openxmlformats.org/officeDocument/2006/relationships/image" Target="../media/image139.png"/><Relationship Id="rId138" Type="http://schemas.openxmlformats.org/officeDocument/2006/relationships/image" Target="../media/image166.png"/><Relationship Id="rId345" Type="http://schemas.openxmlformats.org/officeDocument/2006/relationships/customXml" Target="../ink/ink172.xml"/><Relationship Id="rId387" Type="http://schemas.openxmlformats.org/officeDocument/2006/relationships/customXml" Target="../ink/ink193.xml"/><Relationship Id="rId510" Type="http://schemas.openxmlformats.org/officeDocument/2006/relationships/image" Target="../media/image352.png"/><Relationship Id="rId552" Type="http://schemas.openxmlformats.org/officeDocument/2006/relationships/image" Target="../media/image372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412" Type="http://schemas.openxmlformats.org/officeDocument/2006/relationships/image" Target="../media/image303.png"/><Relationship Id="rId107" Type="http://schemas.openxmlformats.org/officeDocument/2006/relationships/customXml" Target="../ink/ink53.xml"/><Relationship Id="rId289" Type="http://schemas.openxmlformats.org/officeDocument/2006/relationships/customXml" Target="../ink/ink144.xml"/><Relationship Id="rId454" Type="http://schemas.openxmlformats.org/officeDocument/2006/relationships/image" Target="../media/image324.png"/><Relationship Id="rId496" Type="http://schemas.openxmlformats.org/officeDocument/2006/relationships/image" Target="../media/image345.png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14" Type="http://schemas.openxmlformats.org/officeDocument/2006/relationships/image" Target="../media/image254.png"/><Relationship Id="rId356" Type="http://schemas.openxmlformats.org/officeDocument/2006/relationships/image" Target="../media/image275.png"/><Relationship Id="rId398" Type="http://schemas.openxmlformats.org/officeDocument/2006/relationships/image" Target="../media/image296.png"/><Relationship Id="rId521" Type="http://schemas.openxmlformats.org/officeDocument/2006/relationships/customXml" Target="../ink/ink260.xml"/><Relationship Id="rId95" Type="http://schemas.openxmlformats.org/officeDocument/2006/relationships/customXml" Target="../ink/ink47.xml"/><Relationship Id="rId160" Type="http://schemas.openxmlformats.org/officeDocument/2006/relationships/image" Target="../media/image177.png"/><Relationship Id="rId216" Type="http://schemas.openxmlformats.org/officeDocument/2006/relationships/image" Target="../media/image205.png"/><Relationship Id="rId423" Type="http://schemas.openxmlformats.org/officeDocument/2006/relationships/customXml" Target="../ink/ink211.xml"/><Relationship Id="rId258" Type="http://schemas.openxmlformats.org/officeDocument/2006/relationships/image" Target="../media/image226.png"/><Relationship Id="rId465" Type="http://schemas.openxmlformats.org/officeDocument/2006/relationships/customXml" Target="../ink/ink232.xml"/><Relationship Id="rId22" Type="http://schemas.openxmlformats.org/officeDocument/2006/relationships/image" Target="../media/image108.png"/><Relationship Id="rId64" Type="http://schemas.openxmlformats.org/officeDocument/2006/relationships/image" Target="../media/image129.png"/><Relationship Id="rId118" Type="http://schemas.openxmlformats.org/officeDocument/2006/relationships/image" Target="../media/image156.png"/><Relationship Id="rId325" Type="http://schemas.openxmlformats.org/officeDocument/2006/relationships/customXml" Target="../ink/ink162.xml"/><Relationship Id="rId367" Type="http://schemas.openxmlformats.org/officeDocument/2006/relationships/customXml" Target="../ink/ink183.xml"/><Relationship Id="rId532" Type="http://schemas.openxmlformats.org/officeDocument/2006/relationships/image" Target="../media/image363.png"/><Relationship Id="rId171" Type="http://schemas.openxmlformats.org/officeDocument/2006/relationships/customXml" Target="../ink/ink85.xml"/><Relationship Id="rId227" Type="http://schemas.openxmlformats.org/officeDocument/2006/relationships/customXml" Target="../ink/ink113.xml"/><Relationship Id="rId269" Type="http://schemas.openxmlformats.org/officeDocument/2006/relationships/customXml" Target="../ink/ink134.xml"/><Relationship Id="rId434" Type="http://schemas.openxmlformats.org/officeDocument/2006/relationships/image" Target="../media/image314.png"/><Relationship Id="rId476" Type="http://schemas.openxmlformats.org/officeDocument/2006/relationships/image" Target="../media/image335.png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280" Type="http://schemas.openxmlformats.org/officeDocument/2006/relationships/image" Target="../media/image237.png"/><Relationship Id="rId336" Type="http://schemas.openxmlformats.org/officeDocument/2006/relationships/image" Target="../media/image265.png"/><Relationship Id="rId501" Type="http://schemas.openxmlformats.org/officeDocument/2006/relationships/customXml" Target="../ink/ink250.xml"/><Relationship Id="rId543" Type="http://schemas.openxmlformats.org/officeDocument/2006/relationships/customXml" Target="../ink/ink271.xml"/><Relationship Id="rId75" Type="http://schemas.openxmlformats.org/officeDocument/2006/relationships/customXml" Target="../ink/ink37.xml"/><Relationship Id="rId140" Type="http://schemas.openxmlformats.org/officeDocument/2006/relationships/image" Target="../media/image167.png"/><Relationship Id="rId182" Type="http://schemas.openxmlformats.org/officeDocument/2006/relationships/image" Target="../media/image188.png"/><Relationship Id="rId378" Type="http://schemas.openxmlformats.org/officeDocument/2006/relationships/image" Target="../media/image286.png"/><Relationship Id="rId403" Type="http://schemas.openxmlformats.org/officeDocument/2006/relationships/customXml" Target="../ink/ink201.xml"/><Relationship Id="rId6" Type="http://schemas.openxmlformats.org/officeDocument/2006/relationships/image" Target="../media/image100.png"/><Relationship Id="rId238" Type="http://schemas.openxmlformats.org/officeDocument/2006/relationships/image" Target="../media/image216.png"/><Relationship Id="rId445" Type="http://schemas.openxmlformats.org/officeDocument/2006/relationships/customXml" Target="../ink/ink222.xml"/><Relationship Id="rId487" Type="http://schemas.openxmlformats.org/officeDocument/2006/relationships/customXml" Target="../ink/ink243.xml"/><Relationship Id="rId291" Type="http://schemas.openxmlformats.org/officeDocument/2006/relationships/customXml" Target="../ink/ink145.xml"/><Relationship Id="rId305" Type="http://schemas.openxmlformats.org/officeDocument/2006/relationships/customXml" Target="../ink/ink152.xml"/><Relationship Id="rId347" Type="http://schemas.openxmlformats.org/officeDocument/2006/relationships/customXml" Target="../ink/ink173.xml"/><Relationship Id="rId512" Type="http://schemas.openxmlformats.org/officeDocument/2006/relationships/image" Target="../media/image353.png"/><Relationship Id="rId44" Type="http://schemas.openxmlformats.org/officeDocument/2006/relationships/image" Target="../media/image119.png"/><Relationship Id="rId86" Type="http://schemas.openxmlformats.org/officeDocument/2006/relationships/image" Target="../media/image140.png"/><Relationship Id="rId151" Type="http://schemas.openxmlformats.org/officeDocument/2006/relationships/customXml" Target="../ink/ink75.xml"/><Relationship Id="rId389" Type="http://schemas.openxmlformats.org/officeDocument/2006/relationships/customXml" Target="../ink/ink194.xml"/><Relationship Id="rId554" Type="http://schemas.openxmlformats.org/officeDocument/2006/relationships/image" Target="../media/image373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49" Type="http://schemas.openxmlformats.org/officeDocument/2006/relationships/customXml" Target="../ink/ink124.xml"/><Relationship Id="rId414" Type="http://schemas.openxmlformats.org/officeDocument/2006/relationships/image" Target="../media/image304.png"/><Relationship Id="rId456" Type="http://schemas.openxmlformats.org/officeDocument/2006/relationships/image" Target="../media/image325.png"/><Relationship Id="rId498" Type="http://schemas.openxmlformats.org/officeDocument/2006/relationships/image" Target="../media/image346.png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227.png"/><Relationship Id="rId316" Type="http://schemas.openxmlformats.org/officeDocument/2006/relationships/image" Target="../media/image255.png"/><Relationship Id="rId523" Type="http://schemas.openxmlformats.org/officeDocument/2006/relationships/customXml" Target="../ink/ink261.xml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157.png"/><Relationship Id="rId358" Type="http://schemas.openxmlformats.org/officeDocument/2006/relationships/image" Target="../media/image276.png"/><Relationship Id="rId162" Type="http://schemas.openxmlformats.org/officeDocument/2006/relationships/image" Target="../media/image178.png"/><Relationship Id="rId218" Type="http://schemas.openxmlformats.org/officeDocument/2006/relationships/image" Target="../media/image206.png"/><Relationship Id="rId425" Type="http://schemas.openxmlformats.org/officeDocument/2006/relationships/customXml" Target="../ink/ink212.xml"/><Relationship Id="rId467" Type="http://schemas.openxmlformats.org/officeDocument/2006/relationships/customXml" Target="../ink/ink233.xml"/><Relationship Id="rId271" Type="http://schemas.openxmlformats.org/officeDocument/2006/relationships/customXml" Target="../ink/ink135.xml"/><Relationship Id="rId24" Type="http://schemas.openxmlformats.org/officeDocument/2006/relationships/image" Target="../media/image109.png"/><Relationship Id="rId66" Type="http://schemas.openxmlformats.org/officeDocument/2006/relationships/image" Target="../media/image130.png"/><Relationship Id="rId131" Type="http://schemas.openxmlformats.org/officeDocument/2006/relationships/customXml" Target="../ink/ink65.xml"/><Relationship Id="rId327" Type="http://schemas.openxmlformats.org/officeDocument/2006/relationships/customXml" Target="../ink/ink163.xml"/><Relationship Id="rId369" Type="http://schemas.openxmlformats.org/officeDocument/2006/relationships/customXml" Target="../ink/ink184.xml"/><Relationship Id="rId534" Type="http://schemas.openxmlformats.org/officeDocument/2006/relationships/image" Target="../media/image364.png"/><Relationship Id="rId173" Type="http://schemas.openxmlformats.org/officeDocument/2006/relationships/customXml" Target="../ink/ink86.xml"/><Relationship Id="rId229" Type="http://schemas.openxmlformats.org/officeDocument/2006/relationships/customXml" Target="../ink/ink114.xml"/><Relationship Id="rId380" Type="http://schemas.openxmlformats.org/officeDocument/2006/relationships/image" Target="../media/image287.png"/><Relationship Id="rId436" Type="http://schemas.openxmlformats.org/officeDocument/2006/relationships/image" Target="../media/image315.png"/><Relationship Id="rId240" Type="http://schemas.openxmlformats.org/officeDocument/2006/relationships/image" Target="../media/image217.png"/><Relationship Id="rId478" Type="http://schemas.openxmlformats.org/officeDocument/2006/relationships/image" Target="../media/image336.png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147.png"/><Relationship Id="rId282" Type="http://schemas.openxmlformats.org/officeDocument/2006/relationships/image" Target="../media/image238.png"/><Relationship Id="rId338" Type="http://schemas.openxmlformats.org/officeDocument/2006/relationships/image" Target="../media/image266.png"/><Relationship Id="rId503" Type="http://schemas.openxmlformats.org/officeDocument/2006/relationships/customXml" Target="../ink/ink251.xml"/><Relationship Id="rId545" Type="http://schemas.openxmlformats.org/officeDocument/2006/relationships/customXml" Target="../ink/ink272.xml"/><Relationship Id="rId8" Type="http://schemas.openxmlformats.org/officeDocument/2006/relationships/image" Target="../media/image101.png"/><Relationship Id="rId142" Type="http://schemas.openxmlformats.org/officeDocument/2006/relationships/image" Target="../media/image168.png"/><Relationship Id="rId184" Type="http://schemas.openxmlformats.org/officeDocument/2006/relationships/image" Target="../media/image189.png"/><Relationship Id="rId391" Type="http://schemas.openxmlformats.org/officeDocument/2006/relationships/customXml" Target="../ink/ink195.xml"/><Relationship Id="rId405" Type="http://schemas.openxmlformats.org/officeDocument/2006/relationships/customXml" Target="../ink/ink202.xml"/><Relationship Id="rId447" Type="http://schemas.openxmlformats.org/officeDocument/2006/relationships/customXml" Target="../ink/ink223.xml"/><Relationship Id="rId251" Type="http://schemas.openxmlformats.org/officeDocument/2006/relationships/customXml" Target="../ink/ink125.xml"/><Relationship Id="rId489" Type="http://schemas.openxmlformats.org/officeDocument/2006/relationships/customXml" Target="../ink/ink244.xml"/><Relationship Id="rId46" Type="http://schemas.openxmlformats.org/officeDocument/2006/relationships/image" Target="../media/image120.png"/><Relationship Id="rId293" Type="http://schemas.openxmlformats.org/officeDocument/2006/relationships/customXml" Target="../ink/ink146.xml"/><Relationship Id="rId307" Type="http://schemas.openxmlformats.org/officeDocument/2006/relationships/customXml" Target="../ink/ink153.xml"/><Relationship Id="rId349" Type="http://schemas.openxmlformats.org/officeDocument/2006/relationships/customXml" Target="../ink/ink174.xml"/><Relationship Id="rId514" Type="http://schemas.openxmlformats.org/officeDocument/2006/relationships/image" Target="../media/image354.png"/><Relationship Id="rId556" Type="http://schemas.openxmlformats.org/officeDocument/2006/relationships/image" Target="../media/image374.png"/><Relationship Id="rId88" Type="http://schemas.openxmlformats.org/officeDocument/2006/relationships/image" Target="../media/image141.png"/><Relationship Id="rId111" Type="http://schemas.openxmlformats.org/officeDocument/2006/relationships/customXml" Target="../ink/ink55.xml"/><Relationship Id="rId153" Type="http://schemas.openxmlformats.org/officeDocument/2006/relationships/customXml" Target="../ink/ink76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image" Target="../media/image277.png"/><Relationship Id="rId416" Type="http://schemas.openxmlformats.org/officeDocument/2006/relationships/image" Target="../media/image305.png"/><Relationship Id="rId220" Type="http://schemas.openxmlformats.org/officeDocument/2006/relationships/image" Target="../media/image207.png"/><Relationship Id="rId458" Type="http://schemas.openxmlformats.org/officeDocument/2006/relationships/image" Target="../media/image326.png"/><Relationship Id="rId15" Type="http://schemas.openxmlformats.org/officeDocument/2006/relationships/customXml" Target="../ink/ink7.xml"/><Relationship Id="rId57" Type="http://schemas.openxmlformats.org/officeDocument/2006/relationships/customXml" Target="../ink/ink28.xml"/><Relationship Id="rId262" Type="http://schemas.openxmlformats.org/officeDocument/2006/relationships/image" Target="../media/image228.png"/><Relationship Id="rId318" Type="http://schemas.openxmlformats.org/officeDocument/2006/relationships/image" Target="../media/image256.png"/><Relationship Id="rId525" Type="http://schemas.openxmlformats.org/officeDocument/2006/relationships/customXml" Target="../ink/ink262.xml"/><Relationship Id="rId99" Type="http://schemas.openxmlformats.org/officeDocument/2006/relationships/customXml" Target="../ink/ink49.xml"/><Relationship Id="rId122" Type="http://schemas.openxmlformats.org/officeDocument/2006/relationships/image" Target="../media/image158.png"/><Relationship Id="rId164" Type="http://schemas.openxmlformats.org/officeDocument/2006/relationships/image" Target="../media/image179.png"/><Relationship Id="rId371" Type="http://schemas.openxmlformats.org/officeDocument/2006/relationships/customXml" Target="../ink/ink185.xml"/><Relationship Id="rId427" Type="http://schemas.openxmlformats.org/officeDocument/2006/relationships/customXml" Target="../ink/ink213.xml"/><Relationship Id="rId469" Type="http://schemas.openxmlformats.org/officeDocument/2006/relationships/customXml" Target="../ink/ink234.xml"/><Relationship Id="rId26" Type="http://schemas.openxmlformats.org/officeDocument/2006/relationships/image" Target="../media/image110.png"/><Relationship Id="rId231" Type="http://schemas.openxmlformats.org/officeDocument/2006/relationships/customXml" Target="../ink/ink115.xml"/><Relationship Id="rId273" Type="http://schemas.openxmlformats.org/officeDocument/2006/relationships/customXml" Target="../ink/ink136.xml"/><Relationship Id="rId329" Type="http://schemas.openxmlformats.org/officeDocument/2006/relationships/customXml" Target="../ink/ink164.xml"/><Relationship Id="rId480" Type="http://schemas.openxmlformats.org/officeDocument/2006/relationships/image" Target="../media/image337.png"/><Relationship Id="rId536" Type="http://schemas.openxmlformats.org/officeDocument/2006/relationships/image" Target="../media/image365.png"/><Relationship Id="rId68" Type="http://schemas.openxmlformats.org/officeDocument/2006/relationships/image" Target="../media/image131.png"/><Relationship Id="rId133" Type="http://schemas.openxmlformats.org/officeDocument/2006/relationships/customXml" Target="../ink/ink66.xml"/><Relationship Id="rId175" Type="http://schemas.openxmlformats.org/officeDocument/2006/relationships/customXml" Target="../ink/ink87.xml"/><Relationship Id="rId340" Type="http://schemas.openxmlformats.org/officeDocument/2006/relationships/image" Target="../media/image267.png"/><Relationship Id="rId200" Type="http://schemas.openxmlformats.org/officeDocument/2006/relationships/image" Target="../media/image197.png"/><Relationship Id="rId382" Type="http://schemas.openxmlformats.org/officeDocument/2006/relationships/image" Target="../media/image288.png"/><Relationship Id="rId438" Type="http://schemas.openxmlformats.org/officeDocument/2006/relationships/image" Target="../media/image316.png"/><Relationship Id="rId242" Type="http://schemas.openxmlformats.org/officeDocument/2006/relationships/image" Target="../media/image218.png"/><Relationship Id="rId284" Type="http://schemas.openxmlformats.org/officeDocument/2006/relationships/image" Target="../media/image239.png"/><Relationship Id="rId491" Type="http://schemas.openxmlformats.org/officeDocument/2006/relationships/customXml" Target="../ink/ink245.xml"/><Relationship Id="rId505" Type="http://schemas.openxmlformats.org/officeDocument/2006/relationships/customXml" Target="../ink/ink252.xml"/><Relationship Id="rId37" Type="http://schemas.openxmlformats.org/officeDocument/2006/relationships/customXml" Target="../ink/ink18.xml"/><Relationship Id="rId79" Type="http://schemas.openxmlformats.org/officeDocument/2006/relationships/customXml" Target="../ink/ink39.xml"/><Relationship Id="rId102" Type="http://schemas.openxmlformats.org/officeDocument/2006/relationships/image" Target="../media/image148.png"/><Relationship Id="rId144" Type="http://schemas.openxmlformats.org/officeDocument/2006/relationships/image" Target="../media/image169.png"/><Relationship Id="rId547" Type="http://schemas.openxmlformats.org/officeDocument/2006/relationships/customXml" Target="../ink/ink273.xml"/><Relationship Id="rId90" Type="http://schemas.openxmlformats.org/officeDocument/2006/relationships/image" Target="../media/image142.png"/><Relationship Id="rId186" Type="http://schemas.openxmlformats.org/officeDocument/2006/relationships/image" Target="../media/image190.png"/><Relationship Id="rId351" Type="http://schemas.openxmlformats.org/officeDocument/2006/relationships/customXml" Target="../ink/ink175.xml"/><Relationship Id="rId393" Type="http://schemas.openxmlformats.org/officeDocument/2006/relationships/customXml" Target="../ink/ink196.xml"/><Relationship Id="rId407" Type="http://schemas.openxmlformats.org/officeDocument/2006/relationships/customXml" Target="../ink/ink203.xml"/><Relationship Id="rId449" Type="http://schemas.openxmlformats.org/officeDocument/2006/relationships/customXml" Target="../ink/ink224.xml"/><Relationship Id="rId211" Type="http://schemas.openxmlformats.org/officeDocument/2006/relationships/customXml" Target="../ink/ink105.xml"/><Relationship Id="rId253" Type="http://schemas.openxmlformats.org/officeDocument/2006/relationships/customXml" Target="../ink/ink126.xml"/><Relationship Id="rId295" Type="http://schemas.openxmlformats.org/officeDocument/2006/relationships/customXml" Target="../ink/ink147.xml"/><Relationship Id="rId309" Type="http://schemas.openxmlformats.org/officeDocument/2006/relationships/customXml" Target="../ink/ink154.xml"/><Relationship Id="rId460" Type="http://schemas.openxmlformats.org/officeDocument/2006/relationships/image" Target="../media/image327.png"/><Relationship Id="rId516" Type="http://schemas.openxmlformats.org/officeDocument/2006/relationships/image" Target="../media/image355.png"/><Relationship Id="rId48" Type="http://schemas.openxmlformats.org/officeDocument/2006/relationships/image" Target="../media/image121.png"/><Relationship Id="rId113" Type="http://schemas.openxmlformats.org/officeDocument/2006/relationships/customXml" Target="../ink/ink56.xml"/><Relationship Id="rId320" Type="http://schemas.openxmlformats.org/officeDocument/2006/relationships/image" Target="../media/image257.png"/><Relationship Id="rId558" Type="http://schemas.openxmlformats.org/officeDocument/2006/relationships/image" Target="../media/image375.png"/><Relationship Id="rId155" Type="http://schemas.openxmlformats.org/officeDocument/2006/relationships/customXml" Target="../ink/ink77.xml"/><Relationship Id="rId197" Type="http://schemas.openxmlformats.org/officeDocument/2006/relationships/customXml" Target="../ink/ink98.xml"/><Relationship Id="rId362" Type="http://schemas.openxmlformats.org/officeDocument/2006/relationships/image" Target="../media/image278.png"/><Relationship Id="rId418" Type="http://schemas.openxmlformats.org/officeDocument/2006/relationships/image" Target="../media/image306.png"/><Relationship Id="rId222" Type="http://schemas.openxmlformats.org/officeDocument/2006/relationships/image" Target="../media/image208.png"/><Relationship Id="rId264" Type="http://schemas.openxmlformats.org/officeDocument/2006/relationships/image" Target="../media/image229.png"/><Relationship Id="rId471" Type="http://schemas.openxmlformats.org/officeDocument/2006/relationships/customXml" Target="../ink/ink235.xml"/><Relationship Id="rId17" Type="http://schemas.openxmlformats.org/officeDocument/2006/relationships/customXml" Target="../ink/ink8.xml"/><Relationship Id="rId59" Type="http://schemas.openxmlformats.org/officeDocument/2006/relationships/customXml" Target="../ink/ink29.xml"/><Relationship Id="rId124" Type="http://schemas.openxmlformats.org/officeDocument/2006/relationships/image" Target="../media/image159.png"/><Relationship Id="rId527" Type="http://schemas.openxmlformats.org/officeDocument/2006/relationships/customXml" Target="../ink/ink263.xml"/><Relationship Id="rId70" Type="http://schemas.openxmlformats.org/officeDocument/2006/relationships/image" Target="../media/image132.png"/><Relationship Id="rId166" Type="http://schemas.openxmlformats.org/officeDocument/2006/relationships/image" Target="../media/image180.png"/><Relationship Id="rId331" Type="http://schemas.openxmlformats.org/officeDocument/2006/relationships/customXml" Target="../ink/ink165.xml"/><Relationship Id="rId373" Type="http://schemas.openxmlformats.org/officeDocument/2006/relationships/customXml" Target="../ink/ink186.xml"/><Relationship Id="rId429" Type="http://schemas.openxmlformats.org/officeDocument/2006/relationships/customXml" Target="../ink/ink214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116.xml"/><Relationship Id="rId440" Type="http://schemas.openxmlformats.org/officeDocument/2006/relationships/image" Target="../media/image317.png"/><Relationship Id="rId28" Type="http://schemas.openxmlformats.org/officeDocument/2006/relationships/image" Target="../media/image111.png"/><Relationship Id="rId275" Type="http://schemas.openxmlformats.org/officeDocument/2006/relationships/customXml" Target="../ink/ink137.xml"/><Relationship Id="rId300" Type="http://schemas.openxmlformats.org/officeDocument/2006/relationships/image" Target="../media/image247.png"/><Relationship Id="rId482" Type="http://schemas.openxmlformats.org/officeDocument/2006/relationships/image" Target="../media/image338.png"/><Relationship Id="rId538" Type="http://schemas.openxmlformats.org/officeDocument/2006/relationships/image" Target="../media/image366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77" Type="http://schemas.openxmlformats.org/officeDocument/2006/relationships/customXml" Target="../ink/ink88.xml"/><Relationship Id="rId342" Type="http://schemas.openxmlformats.org/officeDocument/2006/relationships/image" Target="../media/image268.png"/><Relationship Id="rId384" Type="http://schemas.openxmlformats.org/officeDocument/2006/relationships/image" Target="../media/image289.png"/><Relationship Id="rId202" Type="http://schemas.openxmlformats.org/officeDocument/2006/relationships/image" Target="../media/image198.png"/><Relationship Id="rId244" Type="http://schemas.openxmlformats.org/officeDocument/2006/relationships/image" Target="../media/image219.png"/><Relationship Id="rId39" Type="http://schemas.openxmlformats.org/officeDocument/2006/relationships/customXml" Target="../ink/ink19.xml"/><Relationship Id="rId286" Type="http://schemas.openxmlformats.org/officeDocument/2006/relationships/image" Target="../media/image240.png"/><Relationship Id="rId451" Type="http://schemas.openxmlformats.org/officeDocument/2006/relationships/customXml" Target="../ink/ink225.xml"/><Relationship Id="rId493" Type="http://schemas.openxmlformats.org/officeDocument/2006/relationships/customXml" Target="../ink/ink246.xml"/><Relationship Id="rId507" Type="http://schemas.openxmlformats.org/officeDocument/2006/relationships/customXml" Target="../ink/ink253.xml"/><Relationship Id="rId549" Type="http://schemas.openxmlformats.org/officeDocument/2006/relationships/customXml" Target="../ink/ink274.xml"/><Relationship Id="rId50" Type="http://schemas.openxmlformats.org/officeDocument/2006/relationships/image" Target="../media/image122.png"/><Relationship Id="rId104" Type="http://schemas.openxmlformats.org/officeDocument/2006/relationships/image" Target="../media/image149.png"/><Relationship Id="rId146" Type="http://schemas.openxmlformats.org/officeDocument/2006/relationships/image" Target="../media/image170.png"/><Relationship Id="rId188" Type="http://schemas.openxmlformats.org/officeDocument/2006/relationships/image" Target="../media/image191.png"/><Relationship Id="rId311" Type="http://schemas.openxmlformats.org/officeDocument/2006/relationships/customXml" Target="../ink/ink155.xml"/><Relationship Id="rId353" Type="http://schemas.openxmlformats.org/officeDocument/2006/relationships/customXml" Target="../ink/ink176.xml"/><Relationship Id="rId395" Type="http://schemas.openxmlformats.org/officeDocument/2006/relationships/customXml" Target="../ink/ink197.xml"/><Relationship Id="rId409" Type="http://schemas.openxmlformats.org/officeDocument/2006/relationships/customXml" Target="../ink/ink204.xml"/><Relationship Id="rId560" Type="http://schemas.openxmlformats.org/officeDocument/2006/relationships/image" Target="../media/image376.png"/><Relationship Id="rId92" Type="http://schemas.openxmlformats.org/officeDocument/2006/relationships/image" Target="../media/image143.png"/><Relationship Id="rId213" Type="http://schemas.openxmlformats.org/officeDocument/2006/relationships/customXml" Target="../ink/ink106.xml"/><Relationship Id="rId420" Type="http://schemas.openxmlformats.org/officeDocument/2006/relationships/image" Target="../media/image307.png"/><Relationship Id="rId255" Type="http://schemas.openxmlformats.org/officeDocument/2006/relationships/customXml" Target="../ink/ink127.xml"/><Relationship Id="rId297" Type="http://schemas.openxmlformats.org/officeDocument/2006/relationships/customXml" Target="../ink/ink148.xml"/><Relationship Id="rId462" Type="http://schemas.openxmlformats.org/officeDocument/2006/relationships/image" Target="../media/image328.png"/><Relationship Id="rId518" Type="http://schemas.openxmlformats.org/officeDocument/2006/relationships/image" Target="../media/image356.png"/><Relationship Id="rId115" Type="http://schemas.openxmlformats.org/officeDocument/2006/relationships/customXml" Target="../ink/ink57.xml"/><Relationship Id="rId157" Type="http://schemas.openxmlformats.org/officeDocument/2006/relationships/customXml" Target="../ink/ink78.xml"/><Relationship Id="rId322" Type="http://schemas.openxmlformats.org/officeDocument/2006/relationships/image" Target="../media/image258.png"/><Relationship Id="rId364" Type="http://schemas.openxmlformats.org/officeDocument/2006/relationships/image" Target="../media/image279.png"/><Relationship Id="rId61" Type="http://schemas.openxmlformats.org/officeDocument/2006/relationships/customXml" Target="../ink/ink30.xml"/><Relationship Id="rId199" Type="http://schemas.openxmlformats.org/officeDocument/2006/relationships/customXml" Target="../ink/ink99.xml"/><Relationship Id="rId19" Type="http://schemas.openxmlformats.org/officeDocument/2006/relationships/customXml" Target="../ink/ink9.xml"/><Relationship Id="rId224" Type="http://schemas.openxmlformats.org/officeDocument/2006/relationships/image" Target="../media/image209.png"/><Relationship Id="rId266" Type="http://schemas.openxmlformats.org/officeDocument/2006/relationships/image" Target="../media/image230.png"/><Relationship Id="rId431" Type="http://schemas.openxmlformats.org/officeDocument/2006/relationships/customXml" Target="../ink/ink215.xml"/><Relationship Id="rId473" Type="http://schemas.openxmlformats.org/officeDocument/2006/relationships/customXml" Target="../ink/ink236.xml"/><Relationship Id="rId529" Type="http://schemas.openxmlformats.org/officeDocument/2006/relationships/customXml" Target="../ink/ink264.xml"/><Relationship Id="rId30" Type="http://schemas.openxmlformats.org/officeDocument/2006/relationships/image" Target="../media/image112.png"/><Relationship Id="rId126" Type="http://schemas.openxmlformats.org/officeDocument/2006/relationships/image" Target="../media/image160.png"/><Relationship Id="rId168" Type="http://schemas.openxmlformats.org/officeDocument/2006/relationships/image" Target="../media/image181.png"/><Relationship Id="rId333" Type="http://schemas.openxmlformats.org/officeDocument/2006/relationships/customXml" Target="../ink/ink166.xml"/><Relationship Id="rId540" Type="http://schemas.openxmlformats.org/officeDocument/2006/relationships/image" Target="../media/image367.png"/><Relationship Id="rId72" Type="http://schemas.openxmlformats.org/officeDocument/2006/relationships/image" Target="../media/image133.png"/><Relationship Id="rId375" Type="http://schemas.openxmlformats.org/officeDocument/2006/relationships/customXml" Target="../ink/ink187.xml"/><Relationship Id="rId3" Type="http://schemas.openxmlformats.org/officeDocument/2006/relationships/customXml" Target="../ink/ink1.xml"/><Relationship Id="rId235" Type="http://schemas.openxmlformats.org/officeDocument/2006/relationships/customXml" Target="../ink/ink117.xml"/><Relationship Id="rId277" Type="http://schemas.openxmlformats.org/officeDocument/2006/relationships/customXml" Target="../ink/ink138.xml"/><Relationship Id="rId400" Type="http://schemas.openxmlformats.org/officeDocument/2006/relationships/image" Target="../media/image297.png"/><Relationship Id="rId442" Type="http://schemas.openxmlformats.org/officeDocument/2006/relationships/image" Target="../media/image318.png"/><Relationship Id="rId484" Type="http://schemas.openxmlformats.org/officeDocument/2006/relationships/image" Target="../media/image339.png"/><Relationship Id="rId137" Type="http://schemas.openxmlformats.org/officeDocument/2006/relationships/customXml" Target="../ink/ink68.xml"/><Relationship Id="rId302" Type="http://schemas.openxmlformats.org/officeDocument/2006/relationships/image" Target="../media/image248.png"/><Relationship Id="rId344" Type="http://schemas.openxmlformats.org/officeDocument/2006/relationships/image" Target="../media/image269.png"/><Relationship Id="rId41" Type="http://schemas.openxmlformats.org/officeDocument/2006/relationships/customXml" Target="../ink/ink20.xml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86" Type="http://schemas.openxmlformats.org/officeDocument/2006/relationships/image" Target="../media/image290.png"/><Relationship Id="rId551" Type="http://schemas.openxmlformats.org/officeDocument/2006/relationships/customXml" Target="../ink/ink275.xml"/><Relationship Id="rId190" Type="http://schemas.openxmlformats.org/officeDocument/2006/relationships/image" Target="../media/image192.png"/><Relationship Id="rId204" Type="http://schemas.openxmlformats.org/officeDocument/2006/relationships/image" Target="../media/image199.png"/><Relationship Id="rId246" Type="http://schemas.openxmlformats.org/officeDocument/2006/relationships/image" Target="../media/image220.png"/><Relationship Id="rId288" Type="http://schemas.openxmlformats.org/officeDocument/2006/relationships/image" Target="../media/image241.png"/><Relationship Id="rId411" Type="http://schemas.openxmlformats.org/officeDocument/2006/relationships/customXml" Target="../ink/ink205.xml"/><Relationship Id="rId453" Type="http://schemas.openxmlformats.org/officeDocument/2006/relationships/customXml" Target="../ink/ink226.xml"/><Relationship Id="rId509" Type="http://schemas.openxmlformats.org/officeDocument/2006/relationships/customXml" Target="../ink/ink254.xml"/><Relationship Id="rId106" Type="http://schemas.openxmlformats.org/officeDocument/2006/relationships/image" Target="../media/image150.png"/><Relationship Id="rId313" Type="http://schemas.openxmlformats.org/officeDocument/2006/relationships/customXml" Target="../ink/ink156.xml"/><Relationship Id="rId495" Type="http://schemas.openxmlformats.org/officeDocument/2006/relationships/customXml" Target="../ink/ink247.xml"/><Relationship Id="rId10" Type="http://schemas.openxmlformats.org/officeDocument/2006/relationships/image" Target="../media/image102.png"/><Relationship Id="rId52" Type="http://schemas.openxmlformats.org/officeDocument/2006/relationships/image" Target="../media/image123.png"/><Relationship Id="rId94" Type="http://schemas.openxmlformats.org/officeDocument/2006/relationships/image" Target="../media/image144.png"/><Relationship Id="rId148" Type="http://schemas.openxmlformats.org/officeDocument/2006/relationships/image" Target="../media/image171.png"/><Relationship Id="rId355" Type="http://schemas.openxmlformats.org/officeDocument/2006/relationships/customXml" Target="../ink/ink177.xml"/><Relationship Id="rId397" Type="http://schemas.openxmlformats.org/officeDocument/2006/relationships/customXml" Target="../ink/ink198.xml"/><Relationship Id="rId520" Type="http://schemas.openxmlformats.org/officeDocument/2006/relationships/image" Target="../media/image357.png"/><Relationship Id="rId215" Type="http://schemas.openxmlformats.org/officeDocument/2006/relationships/customXml" Target="../ink/ink107.xml"/><Relationship Id="rId257" Type="http://schemas.openxmlformats.org/officeDocument/2006/relationships/customXml" Target="../ink/ink128.xml"/><Relationship Id="rId422" Type="http://schemas.openxmlformats.org/officeDocument/2006/relationships/image" Target="../media/image308.png"/><Relationship Id="rId464" Type="http://schemas.openxmlformats.org/officeDocument/2006/relationships/image" Target="../media/image329.png"/><Relationship Id="rId299" Type="http://schemas.openxmlformats.org/officeDocument/2006/relationships/customXml" Target="../ink/ink149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66" Type="http://schemas.openxmlformats.org/officeDocument/2006/relationships/image" Target="../media/image280.png"/><Relationship Id="rId226" Type="http://schemas.openxmlformats.org/officeDocument/2006/relationships/image" Target="../media/image210.png"/><Relationship Id="rId433" Type="http://schemas.openxmlformats.org/officeDocument/2006/relationships/customXml" Target="../ink/ink216.xml"/><Relationship Id="rId74" Type="http://schemas.openxmlformats.org/officeDocument/2006/relationships/image" Target="../media/image134.png"/><Relationship Id="rId377" Type="http://schemas.openxmlformats.org/officeDocument/2006/relationships/customXml" Target="../ink/ink188.xml"/><Relationship Id="rId500" Type="http://schemas.openxmlformats.org/officeDocument/2006/relationships/image" Target="../media/image347.png"/><Relationship Id="rId5" Type="http://schemas.openxmlformats.org/officeDocument/2006/relationships/customXml" Target="../ink/ink2.xml"/><Relationship Id="rId237" Type="http://schemas.openxmlformats.org/officeDocument/2006/relationships/customXml" Target="../ink/ink118.xml"/><Relationship Id="rId444" Type="http://schemas.openxmlformats.org/officeDocument/2006/relationships/image" Target="../media/image319.png"/><Relationship Id="rId290" Type="http://schemas.openxmlformats.org/officeDocument/2006/relationships/image" Target="../media/image242.png"/><Relationship Id="rId304" Type="http://schemas.openxmlformats.org/officeDocument/2006/relationships/image" Target="../media/image249.png"/><Relationship Id="rId388" Type="http://schemas.openxmlformats.org/officeDocument/2006/relationships/image" Target="../media/image291.png"/><Relationship Id="rId511" Type="http://schemas.openxmlformats.org/officeDocument/2006/relationships/customXml" Target="../ink/ink255.xml"/><Relationship Id="rId85" Type="http://schemas.openxmlformats.org/officeDocument/2006/relationships/customXml" Target="../ink/ink42.xml"/><Relationship Id="rId150" Type="http://schemas.openxmlformats.org/officeDocument/2006/relationships/image" Target="../media/image172.png"/><Relationship Id="rId248" Type="http://schemas.openxmlformats.org/officeDocument/2006/relationships/image" Target="../media/image221.png"/><Relationship Id="rId455" Type="http://schemas.openxmlformats.org/officeDocument/2006/relationships/customXml" Target="../ink/ink227.xml"/><Relationship Id="rId12" Type="http://schemas.openxmlformats.org/officeDocument/2006/relationships/image" Target="../media/image103.png"/><Relationship Id="rId108" Type="http://schemas.openxmlformats.org/officeDocument/2006/relationships/image" Target="../media/image151.png"/><Relationship Id="rId315" Type="http://schemas.openxmlformats.org/officeDocument/2006/relationships/customXml" Target="../ink/ink157.xml"/><Relationship Id="rId522" Type="http://schemas.openxmlformats.org/officeDocument/2006/relationships/image" Target="../media/image358.png"/><Relationship Id="rId96" Type="http://schemas.openxmlformats.org/officeDocument/2006/relationships/image" Target="../media/image145.png"/><Relationship Id="rId161" Type="http://schemas.openxmlformats.org/officeDocument/2006/relationships/customXml" Target="../ink/ink80.xml"/><Relationship Id="rId399" Type="http://schemas.openxmlformats.org/officeDocument/2006/relationships/customXml" Target="../ink/ink199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3.png"/><Relationship Id="rId299" Type="http://schemas.openxmlformats.org/officeDocument/2006/relationships/image" Target="../media/image524.png"/><Relationship Id="rId21" Type="http://schemas.openxmlformats.org/officeDocument/2006/relationships/image" Target="../media/image385.png"/><Relationship Id="rId63" Type="http://schemas.openxmlformats.org/officeDocument/2006/relationships/image" Target="../media/image406.png"/><Relationship Id="rId159" Type="http://schemas.openxmlformats.org/officeDocument/2006/relationships/image" Target="../media/image454.png"/><Relationship Id="rId324" Type="http://schemas.openxmlformats.org/officeDocument/2006/relationships/customXml" Target="../ink/ink441.xml"/><Relationship Id="rId366" Type="http://schemas.openxmlformats.org/officeDocument/2006/relationships/customXml" Target="../ink/ink462.xml"/><Relationship Id="rId170" Type="http://schemas.openxmlformats.org/officeDocument/2006/relationships/customXml" Target="../ink/ink364.xml"/><Relationship Id="rId226" Type="http://schemas.openxmlformats.org/officeDocument/2006/relationships/customXml" Target="../ink/ink392.xml"/><Relationship Id="rId433" Type="http://schemas.openxmlformats.org/officeDocument/2006/relationships/image" Target="../media/image591.png"/><Relationship Id="rId268" Type="http://schemas.openxmlformats.org/officeDocument/2006/relationships/customXml" Target="../ink/ink413.xml"/><Relationship Id="rId32" Type="http://schemas.openxmlformats.org/officeDocument/2006/relationships/customXml" Target="../ink/ink295.xml"/><Relationship Id="rId74" Type="http://schemas.openxmlformats.org/officeDocument/2006/relationships/customXml" Target="../ink/ink316.xml"/><Relationship Id="rId128" Type="http://schemas.openxmlformats.org/officeDocument/2006/relationships/customXml" Target="../ink/ink343.xml"/><Relationship Id="rId335" Type="http://schemas.openxmlformats.org/officeDocument/2006/relationships/image" Target="../media/image542.png"/><Relationship Id="rId377" Type="http://schemas.openxmlformats.org/officeDocument/2006/relationships/image" Target="../media/image563.png"/><Relationship Id="rId5" Type="http://schemas.openxmlformats.org/officeDocument/2006/relationships/image" Target="../media/image378.png"/><Relationship Id="rId181" Type="http://schemas.openxmlformats.org/officeDocument/2006/relationships/image" Target="../media/image465.png"/><Relationship Id="rId237" Type="http://schemas.openxmlformats.org/officeDocument/2006/relationships/image" Target="../media/image493.png"/><Relationship Id="rId402" Type="http://schemas.openxmlformats.org/officeDocument/2006/relationships/customXml" Target="../ink/ink480.xml"/><Relationship Id="rId279" Type="http://schemas.openxmlformats.org/officeDocument/2006/relationships/image" Target="../media/image514.png"/><Relationship Id="rId444" Type="http://schemas.openxmlformats.org/officeDocument/2006/relationships/customXml" Target="../ink/ink501.xml"/><Relationship Id="rId43" Type="http://schemas.openxmlformats.org/officeDocument/2006/relationships/image" Target="../media/image396.png"/><Relationship Id="rId139" Type="http://schemas.openxmlformats.org/officeDocument/2006/relationships/image" Target="../media/image444.png"/><Relationship Id="rId290" Type="http://schemas.openxmlformats.org/officeDocument/2006/relationships/customXml" Target="../ink/ink424.xml"/><Relationship Id="rId304" Type="http://schemas.openxmlformats.org/officeDocument/2006/relationships/customXml" Target="../ink/ink431.xml"/><Relationship Id="rId346" Type="http://schemas.openxmlformats.org/officeDocument/2006/relationships/customXml" Target="../ink/ink452.xml"/><Relationship Id="rId388" Type="http://schemas.openxmlformats.org/officeDocument/2006/relationships/customXml" Target="../ink/ink473.xml"/><Relationship Id="rId85" Type="http://schemas.openxmlformats.org/officeDocument/2006/relationships/image" Target="../media/image417.png"/><Relationship Id="rId150" Type="http://schemas.openxmlformats.org/officeDocument/2006/relationships/customXml" Target="../ink/ink354.xml"/><Relationship Id="rId192" Type="http://schemas.openxmlformats.org/officeDocument/2006/relationships/customXml" Target="../ink/ink375.xml"/><Relationship Id="rId206" Type="http://schemas.openxmlformats.org/officeDocument/2006/relationships/customXml" Target="../ink/ink382.xml"/><Relationship Id="rId413" Type="http://schemas.openxmlformats.org/officeDocument/2006/relationships/image" Target="../media/image581.png"/><Relationship Id="rId248" Type="http://schemas.openxmlformats.org/officeDocument/2006/relationships/customXml" Target="../ink/ink403.xml"/><Relationship Id="rId455" Type="http://schemas.openxmlformats.org/officeDocument/2006/relationships/image" Target="../media/image602.png"/><Relationship Id="rId12" Type="http://schemas.openxmlformats.org/officeDocument/2006/relationships/customXml" Target="../ink/ink285.xml"/><Relationship Id="rId108" Type="http://schemas.openxmlformats.org/officeDocument/2006/relationships/customXml" Target="../ink/ink333.xml"/><Relationship Id="rId315" Type="http://schemas.openxmlformats.org/officeDocument/2006/relationships/image" Target="../media/image532.png"/><Relationship Id="rId357" Type="http://schemas.openxmlformats.org/officeDocument/2006/relationships/image" Target="../media/image553.png"/><Relationship Id="rId54" Type="http://schemas.openxmlformats.org/officeDocument/2006/relationships/customXml" Target="../ink/ink306.xml"/><Relationship Id="rId96" Type="http://schemas.openxmlformats.org/officeDocument/2006/relationships/customXml" Target="../ink/ink327.xml"/><Relationship Id="rId161" Type="http://schemas.openxmlformats.org/officeDocument/2006/relationships/image" Target="../media/image455.png"/><Relationship Id="rId217" Type="http://schemas.openxmlformats.org/officeDocument/2006/relationships/image" Target="../media/image483.png"/><Relationship Id="rId399" Type="http://schemas.openxmlformats.org/officeDocument/2006/relationships/image" Target="../media/image574.png"/><Relationship Id="rId259" Type="http://schemas.openxmlformats.org/officeDocument/2006/relationships/image" Target="../media/image504.png"/><Relationship Id="rId424" Type="http://schemas.openxmlformats.org/officeDocument/2006/relationships/customXml" Target="../ink/ink491.xml"/><Relationship Id="rId23" Type="http://schemas.openxmlformats.org/officeDocument/2006/relationships/image" Target="../media/image386.png"/><Relationship Id="rId119" Type="http://schemas.openxmlformats.org/officeDocument/2006/relationships/image" Target="../media/image434.png"/><Relationship Id="rId270" Type="http://schemas.openxmlformats.org/officeDocument/2006/relationships/customXml" Target="../ink/ink414.xml"/><Relationship Id="rId326" Type="http://schemas.openxmlformats.org/officeDocument/2006/relationships/customXml" Target="../ink/ink442.xml"/><Relationship Id="rId65" Type="http://schemas.openxmlformats.org/officeDocument/2006/relationships/image" Target="../media/image407.png"/><Relationship Id="rId130" Type="http://schemas.openxmlformats.org/officeDocument/2006/relationships/customXml" Target="../ink/ink344.xml"/><Relationship Id="rId368" Type="http://schemas.openxmlformats.org/officeDocument/2006/relationships/customXml" Target="../ink/ink463.xml"/><Relationship Id="rId172" Type="http://schemas.openxmlformats.org/officeDocument/2006/relationships/customXml" Target="../ink/ink365.xml"/><Relationship Id="rId228" Type="http://schemas.openxmlformats.org/officeDocument/2006/relationships/customXml" Target="../ink/ink393.xml"/><Relationship Id="rId435" Type="http://schemas.openxmlformats.org/officeDocument/2006/relationships/image" Target="../media/image592.png"/><Relationship Id="rId281" Type="http://schemas.openxmlformats.org/officeDocument/2006/relationships/image" Target="../media/image515.png"/><Relationship Id="rId337" Type="http://schemas.openxmlformats.org/officeDocument/2006/relationships/image" Target="../media/image543.png"/><Relationship Id="rId34" Type="http://schemas.openxmlformats.org/officeDocument/2006/relationships/customXml" Target="../ink/ink296.xml"/><Relationship Id="rId76" Type="http://schemas.openxmlformats.org/officeDocument/2006/relationships/customXml" Target="../ink/ink317.xml"/><Relationship Id="rId141" Type="http://schemas.openxmlformats.org/officeDocument/2006/relationships/image" Target="../media/image445.png"/><Relationship Id="rId379" Type="http://schemas.openxmlformats.org/officeDocument/2006/relationships/image" Target="../media/image564.png"/><Relationship Id="rId7" Type="http://schemas.openxmlformats.org/officeDocument/2006/relationships/image" Target="../media/image379.png"/><Relationship Id="rId183" Type="http://schemas.openxmlformats.org/officeDocument/2006/relationships/image" Target="../media/image466.png"/><Relationship Id="rId239" Type="http://schemas.openxmlformats.org/officeDocument/2006/relationships/image" Target="../media/image494.png"/><Relationship Id="rId390" Type="http://schemas.openxmlformats.org/officeDocument/2006/relationships/customXml" Target="../ink/ink474.xml"/><Relationship Id="rId404" Type="http://schemas.openxmlformats.org/officeDocument/2006/relationships/customXml" Target="../ink/ink481.xml"/><Relationship Id="rId446" Type="http://schemas.openxmlformats.org/officeDocument/2006/relationships/customXml" Target="../ink/ink502.xml"/><Relationship Id="rId250" Type="http://schemas.openxmlformats.org/officeDocument/2006/relationships/customXml" Target="../ink/ink404.xml"/><Relationship Id="rId292" Type="http://schemas.openxmlformats.org/officeDocument/2006/relationships/customXml" Target="../ink/ink425.xml"/><Relationship Id="rId306" Type="http://schemas.openxmlformats.org/officeDocument/2006/relationships/customXml" Target="../ink/ink432.xml"/><Relationship Id="rId45" Type="http://schemas.openxmlformats.org/officeDocument/2006/relationships/image" Target="../media/image397.png"/><Relationship Id="rId87" Type="http://schemas.openxmlformats.org/officeDocument/2006/relationships/image" Target="../media/image418.png"/><Relationship Id="rId110" Type="http://schemas.openxmlformats.org/officeDocument/2006/relationships/customXml" Target="../ink/ink334.xml"/><Relationship Id="rId348" Type="http://schemas.openxmlformats.org/officeDocument/2006/relationships/customXml" Target="../ink/ink453.xml"/><Relationship Id="rId152" Type="http://schemas.openxmlformats.org/officeDocument/2006/relationships/customXml" Target="../ink/ink355.xml"/><Relationship Id="rId194" Type="http://schemas.openxmlformats.org/officeDocument/2006/relationships/customXml" Target="../ink/ink376.xml"/><Relationship Id="rId208" Type="http://schemas.openxmlformats.org/officeDocument/2006/relationships/customXml" Target="../ink/ink383.xml"/><Relationship Id="rId415" Type="http://schemas.openxmlformats.org/officeDocument/2006/relationships/image" Target="../media/image582.png"/><Relationship Id="rId457" Type="http://schemas.openxmlformats.org/officeDocument/2006/relationships/image" Target="../media/image603.png"/><Relationship Id="rId261" Type="http://schemas.openxmlformats.org/officeDocument/2006/relationships/image" Target="../media/image505.png"/><Relationship Id="rId14" Type="http://schemas.openxmlformats.org/officeDocument/2006/relationships/customXml" Target="../ink/ink286.xml"/><Relationship Id="rId56" Type="http://schemas.openxmlformats.org/officeDocument/2006/relationships/customXml" Target="../ink/ink307.xml"/><Relationship Id="rId317" Type="http://schemas.openxmlformats.org/officeDocument/2006/relationships/image" Target="../media/image533.png"/><Relationship Id="rId359" Type="http://schemas.openxmlformats.org/officeDocument/2006/relationships/image" Target="../media/image554.png"/><Relationship Id="rId98" Type="http://schemas.openxmlformats.org/officeDocument/2006/relationships/customXml" Target="../ink/ink328.xml"/><Relationship Id="rId121" Type="http://schemas.openxmlformats.org/officeDocument/2006/relationships/image" Target="../media/image435.png"/><Relationship Id="rId163" Type="http://schemas.openxmlformats.org/officeDocument/2006/relationships/image" Target="../media/image456.png"/><Relationship Id="rId219" Type="http://schemas.openxmlformats.org/officeDocument/2006/relationships/image" Target="../media/image484.png"/><Relationship Id="rId370" Type="http://schemas.openxmlformats.org/officeDocument/2006/relationships/customXml" Target="../ink/ink464.xml"/><Relationship Id="rId426" Type="http://schemas.openxmlformats.org/officeDocument/2006/relationships/customXml" Target="../ink/ink492.xml"/><Relationship Id="rId230" Type="http://schemas.openxmlformats.org/officeDocument/2006/relationships/customXml" Target="../ink/ink394.xml"/><Relationship Id="rId25" Type="http://schemas.openxmlformats.org/officeDocument/2006/relationships/image" Target="../media/image387.png"/><Relationship Id="rId67" Type="http://schemas.openxmlformats.org/officeDocument/2006/relationships/image" Target="../media/image408.png"/><Relationship Id="rId272" Type="http://schemas.openxmlformats.org/officeDocument/2006/relationships/customXml" Target="../ink/ink415.xml"/><Relationship Id="rId328" Type="http://schemas.openxmlformats.org/officeDocument/2006/relationships/customXml" Target="../ink/ink443.xml"/><Relationship Id="rId132" Type="http://schemas.openxmlformats.org/officeDocument/2006/relationships/customXml" Target="../ink/ink345.xml"/><Relationship Id="rId174" Type="http://schemas.openxmlformats.org/officeDocument/2006/relationships/customXml" Target="../ink/ink366.xml"/><Relationship Id="rId381" Type="http://schemas.openxmlformats.org/officeDocument/2006/relationships/image" Target="../media/image565.png"/><Relationship Id="rId241" Type="http://schemas.openxmlformats.org/officeDocument/2006/relationships/image" Target="../media/image495.png"/><Relationship Id="rId437" Type="http://schemas.openxmlformats.org/officeDocument/2006/relationships/image" Target="../media/image593.png"/><Relationship Id="rId36" Type="http://schemas.openxmlformats.org/officeDocument/2006/relationships/customXml" Target="../ink/ink297.xml"/><Relationship Id="rId283" Type="http://schemas.openxmlformats.org/officeDocument/2006/relationships/image" Target="../media/image516.png"/><Relationship Id="rId339" Type="http://schemas.openxmlformats.org/officeDocument/2006/relationships/image" Target="../media/image544.png"/><Relationship Id="rId78" Type="http://schemas.openxmlformats.org/officeDocument/2006/relationships/customXml" Target="../ink/ink318.xml"/><Relationship Id="rId101" Type="http://schemas.openxmlformats.org/officeDocument/2006/relationships/image" Target="../media/image425.png"/><Relationship Id="rId143" Type="http://schemas.openxmlformats.org/officeDocument/2006/relationships/image" Target="../media/image446.png"/><Relationship Id="rId185" Type="http://schemas.openxmlformats.org/officeDocument/2006/relationships/image" Target="../media/image467.png"/><Relationship Id="rId350" Type="http://schemas.openxmlformats.org/officeDocument/2006/relationships/customXml" Target="../ink/ink454.xml"/><Relationship Id="rId406" Type="http://schemas.openxmlformats.org/officeDocument/2006/relationships/customXml" Target="../ink/ink482.xml"/><Relationship Id="rId9" Type="http://schemas.openxmlformats.org/officeDocument/2006/relationships/image" Target="../media/image380.png"/><Relationship Id="rId210" Type="http://schemas.openxmlformats.org/officeDocument/2006/relationships/customXml" Target="../ink/ink384.xml"/><Relationship Id="rId392" Type="http://schemas.openxmlformats.org/officeDocument/2006/relationships/customXml" Target="../ink/ink475.xml"/><Relationship Id="rId448" Type="http://schemas.openxmlformats.org/officeDocument/2006/relationships/customXml" Target="../ink/ink503.xml"/><Relationship Id="rId252" Type="http://schemas.openxmlformats.org/officeDocument/2006/relationships/customXml" Target="../ink/ink405.xml"/><Relationship Id="rId294" Type="http://schemas.openxmlformats.org/officeDocument/2006/relationships/customXml" Target="../ink/ink426.xml"/><Relationship Id="rId308" Type="http://schemas.openxmlformats.org/officeDocument/2006/relationships/customXml" Target="../ink/ink433.xml"/><Relationship Id="rId47" Type="http://schemas.openxmlformats.org/officeDocument/2006/relationships/image" Target="../media/image398.png"/><Relationship Id="rId89" Type="http://schemas.openxmlformats.org/officeDocument/2006/relationships/image" Target="../media/image419.png"/><Relationship Id="rId112" Type="http://schemas.openxmlformats.org/officeDocument/2006/relationships/customXml" Target="../ink/ink335.xml"/><Relationship Id="rId154" Type="http://schemas.openxmlformats.org/officeDocument/2006/relationships/customXml" Target="../ink/ink356.xml"/><Relationship Id="rId361" Type="http://schemas.openxmlformats.org/officeDocument/2006/relationships/image" Target="../media/image555.png"/><Relationship Id="rId196" Type="http://schemas.openxmlformats.org/officeDocument/2006/relationships/customXml" Target="../ink/ink377.xml"/><Relationship Id="rId417" Type="http://schemas.openxmlformats.org/officeDocument/2006/relationships/image" Target="../media/image583.png"/><Relationship Id="rId459" Type="http://schemas.openxmlformats.org/officeDocument/2006/relationships/image" Target="../media/image604.png"/><Relationship Id="rId16" Type="http://schemas.openxmlformats.org/officeDocument/2006/relationships/customXml" Target="../ink/ink287.xml"/><Relationship Id="rId221" Type="http://schemas.openxmlformats.org/officeDocument/2006/relationships/image" Target="../media/image485.png"/><Relationship Id="rId263" Type="http://schemas.openxmlformats.org/officeDocument/2006/relationships/image" Target="../media/image506.png"/><Relationship Id="rId319" Type="http://schemas.openxmlformats.org/officeDocument/2006/relationships/image" Target="../media/image534.png"/><Relationship Id="rId58" Type="http://schemas.openxmlformats.org/officeDocument/2006/relationships/customXml" Target="../ink/ink308.xml"/><Relationship Id="rId123" Type="http://schemas.openxmlformats.org/officeDocument/2006/relationships/image" Target="../media/image436.png"/><Relationship Id="rId330" Type="http://schemas.openxmlformats.org/officeDocument/2006/relationships/customXml" Target="../ink/ink444.xml"/><Relationship Id="rId165" Type="http://schemas.openxmlformats.org/officeDocument/2006/relationships/image" Target="../media/image457.png"/><Relationship Id="rId372" Type="http://schemas.openxmlformats.org/officeDocument/2006/relationships/customXml" Target="../ink/ink465.xml"/><Relationship Id="rId428" Type="http://schemas.openxmlformats.org/officeDocument/2006/relationships/customXml" Target="../ink/ink493.xml"/><Relationship Id="rId232" Type="http://schemas.openxmlformats.org/officeDocument/2006/relationships/customXml" Target="../ink/ink395.xml"/><Relationship Id="rId274" Type="http://schemas.openxmlformats.org/officeDocument/2006/relationships/customXml" Target="../ink/ink416.xml"/><Relationship Id="rId27" Type="http://schemas.openxmlformats.org/officeDocument/2006/relationships/image" Target="../media/image388.png"/><Relationship Id="rId69" Type="http://schemas.openxmlformats.org/officeDocument/2006/relationships/image" Target="../media/image409.png"/><Relationship Id="rId134" Type="http://schemas.openxmlformats.org/officeDocument/2006/relationships/customXml" Target="../ink/ink346.xml"/><Relationship Id="rId80" Type="http://schemas.openxmlformats.org/officeDocument/2006/relationships/customXml" Target="../ink/ink319.xml"/><Relationship Id="rId176" Type="http://schemas.openxmlformats.org/officeDocument/2006/relationships/customXml" Target="../ink/ink367.xml"/><Relationship Id="rId341" Type="http://schemas.openxmlformats.org/officeDocument/2006/relationships/image" Target="../media/image545.png"/><Relationship Id="rId383" Type="http://schemas.openxmlformats.org/officeDocument/2006/relationships/image" Target="../media/image566.png"/><Relationship Id="rId439" Type="http://schemas.openxmlformats.org/officeDocument/2006/relationships/image" Target="../media/image594.png"/><Relationship Id="rId201" Type="http://schemas.openxmlformats.org/officeDocument/2006/relationships/image" Target="../media/image475.png"/><Relationship Id="rId243" Type="http://schemas.openxmlformats.org/officeDocument/2006/relationships/image" Target="../media/image496.png"/><Relationship Id="rId285" Type="http://schemas.openxmlformats.org/officeDocument/2006/relationships/image" Target="../media/image517.png"/><Relationship Id="rId450" Type="http://schemas.openxmlformats.org/officeDocument/2006/relationships/customXml" Target="../ink/ink504.xml"/><Relationship Id="rId38" Type="http://schemas.openxmlformats.org/officeDocument/2006/relationships/customXml" Target="../ink/ink298.xml"/><Relationship Id="rId103" Type="http://schemas.openxmlformats.org/officeDocument/2006/relationships/image" Target="../media/image426.png"/><Relationship Id="rId310" Type="http://schemas.openxmlformats.org/officeDocument/2006/relationships/customXml" Target="../ink/ink434.xml"/><Relationship Id="rId91" Type="http://schemas.openxmlformats.org/officeDocument/2006/relationships/image" Target="../media/image420.png"/><Relationship Id="rId145" Type="http://schemas.openxmlformats.org/officeDocument/2006/relationships/image" Target="../media/image447.png"/><Relationship Id="rId187" Type="http://schemas.openxmlformats.org/officeDocument/2006/relationships/image" Target="../media/image468.png"/><Relationship Id="rId352" Type="http://schemas.openxmlformats.org/officeDocument/2006/relationships/customXml" Target="../ink/ink455.xml"/><Relationship Id="rId394" Type="http://schemas.openxmlformats.org/officeDocument/2006/relationships/customXml" Target="../ink/ink476.xml"/><Relationship Id="rId408" Type="http://schemas.openxmlformats.org/officeDocument/2006/relationships/customXml" Target="../ink/ink483.xml"/><Relationship Id="rId212" Type="http://schemas.openxmlformats.org/officeDocument/2006/relationships/customXml" Target="../ink/ink385.xml"/><Relationship Id="rId254" Type="http://schemas.openxmlformats.org/officeDocument/2006/relationships/customXml" Target="../ink/ink406.xml"/><Relationship Id="rId49" Type="http://schemas.openxmlformats.org/officeDocument/2006/relationships/image" Target="../media/image399.png"/><Relationship Id="rId114" Type="http://schemas.openxmlformats.org/officeDocument/2006/relationships/customXml" Target="../ink/ink336.xml"/><Relationship Id="rId296" Type="http://schemas.openxmlformats.org/officeDocument/2006/relationships/customXml" Target="../ink/ink427.xml"/><Relationship Id="rId461" Type="http://schemas.openxmlformats.org/officeDocument/2006/relationships/image" Target="../media/image605.png"/><Relationship Id="rId60" Type="http://schemas.openxmlformats.org/officeDocument/2006/relationships/customXml" Target="../ink/ink309.xml"/><Relationship Id="rId156" Type="http://schemas.openxmlformats.org/officeDocument/2006/relationships/customXml" Target="../ink/ink357.xml"/><Relationship Id="rId198" Type="http://schemas.openxmlformats.org/officeDocument/2006/relationships/customXml" Target="../ink/ink378.xml"/><Relationship Id="rId321" Type="http://schemas.openxmlformats.org/officeDocument/2006/relationships/image" Target="../media/image535.png"/><Relationship Id="rId363" Type="http://schemas.openxmlformats.org/officeDocument/2006/relationships/image" Target="../media/image556.png"/><Relationship Id="rId419" Type="http://schemas.openxmlformats.org/officeDocument/2006/relationships/image" Target="../media/image584.png"/><Relationship Id="rId223" Type="http://schemas.openxmlformats.org/officeDocument/2006/relationships/image" Target="../media/image486.png"/><Relationship Id="rId430" Type="http://schemas.openxmlformats.org/officeDocument/2006/relationships/customXml" Target="../ink/ink494.xml"/><Relationship Id="rId18" Type="http://schemas.openxmlformats.org/officeDocument/2006/relationships/customXml" Target="../ink/ink288.xml"/><Relationship Id="rId265" Type="http://schemas.openxmlformats.org/officeDocument/2006/relationships/image" Target="../media/image507.png"/><Relationship Id="rId125" Type="http://schemas.openxmlformats.org/officeDocument/2006/relationships/image" Target="../media/image437.png"/><Relationship Id="rId167" Type="http://schemas.openxmlformats.org/officeDocument/2006/relationships/image" Target="../media/image458.png"/><Relationship Id="rId332" Type="http://schemas.openxmlformats.org/officeDocument/2006/relationships/customXml" Target="../ink/ink445.xml"/><Relationship Id="rId374" Type="http://schemas.openxmlformats.org/officeDocument/2006/relationships/customXml" Target="../ink/ink466.xml"/><Relationship Id="rId71" Type="http://schemas.openxmlformats.org/officeDocument/2006/relationships/image" Target="../media/image410.png"/><Relationship Id="rId234" Type="http://schemas.openxmlformats.org/officeDocument/2006/relationships/customXml" Target="../ink/ink396.xml"/><Relationship Id="rId2" Type="http://schemas.openxmlformats.org/officeDocument/2006/relationships/customXml" Target="../ink/ink280.xml"/><Relationship Id="rId29" Type="http://schemas.openxmlformats.org/officeDocument/2006/relationships/image" Target="../media/image389.png"/><Relationship Id="rId276" Type="http://schemas.openxmlformats.org/officeDocument/2006/relationships/customXml" Target="../ink/ink417.xml"/><Relationship Id="rId441" Type="http://schemas.openxmlformats.org/officeDocument/2006/relationships/image" Target="../media/image595.png"/><Relationship Id="rId40" Type="http://schemas.openxmlformats.org/officeDocument/2006/relationships/customXml" Target="../ink/ink299.xml"/><Relationship Id="rId136" Type="http://schemas.openxmlformats.org/officeDocument/2006/relationships/customXml" Target="../ink/ink347.xml"/><Relationship Id="rId178" Type="http://schemas.openxmlformats.org/officeDocument/2006/relationships/customXml" Target="../ink/ink368.xml"/><Relationship Id="rId301" Type="http://schemas.openxmlformats.org/officeDocument/2006/relationships/image" Target="../media/image525.png"/><Relationship Id="rId343" Type="http://schemas.openxmlformats.org/officeDocument/2006/relationships/image" Target="../media/image546.png"/><Relationship Id="rId61" Type="http://schemas.openxmlformats.org/officeDocument/2006/relationships/image" Target="../media/image405.png"/><Relationship Id="rId82" Type="http://schemas.openxmlformats.org/officeDocument/2006/relationships/customXml" Target="../ink/ink320.xml"/><Relationship Id="rId199" Type="http://schemas.openxmlformats.org/officeDocument/2006/relationships/image" Target="../media/image474.png"/><Relationship Id="rId203" Type="http://schemas.openxmlformats.org/officeDocument/2006/relationships/image" Target="../media/image476.png"/><Relationship Id="rId385" Type="http://schemas.openxmlformats.org/officeDocument/2006/relationships/image" Target="../media/image567.png"/><Relationship Id="rId19" Type="http://schemas.openxmlformats.org/officeDocument/2006/relationships/image" Target="../media/image24.png"/><Relationship Id="rId224" Type="http://schemas.openxmlformats.org/officeDocument/2006/relationships/customXml" Target="../ink/ink391.xml"/><Relationship Id="rId245" Type="http://schemas.openxmlformats.org/officeDocument/2006/relationships/image" Target="../media/image497.png"/><Relationship Id="rId266" Type="http://schemas.openxmlformats.org/officeDocument/2006/relationships/customXml" Target="../ink/ink412.xml"/><Relationship Id="rId287" Type="http://schemas.openxmlformats.org/officeDocument/2006/relationships/image" Target="../media/image518.png"/><Relationship Id="rId410" Type="http://schemas.openxmlformats.org/officeDocument/2006/relationships/customXml" Target="../ink/ink484.xml"/><Relationship Id="rId431" Type="http://schemas.openxmlformats.org/officeDocument/2006/relationships/image" Target="../media/image590.png"/><Relationship Id="rId452" Type="http://schemas.openxmlformats.org/officeDocument/2006/relationships/customXml" Target="../ink/ink505.xml"/><Relationship Id="rId30" Type="http://schemas.openxmlformats.org/officeDocument/2006/relationships/customXml" Target="../ink/ink294.xml"/><Relationship Id="rId105" Type="http://schemas.openxmlformats.org/officeDocument/2006/relationships/image" Target="../media/image427.png"/><Relationship Id="rId126" Type="http://schemas.openxmlformats.org/officeDocument/2006/relationships/customXml" Target="../ink/ink342.xml"/><Relationship Id="rId147" Type="http://schemas.openxmlformats.org/officeDocument/2006/relationships/image" Target="../media/image448.png"/><Relationship Id="rId168" Type="http://schemas.openxmlformats.org/officeDocument/2006/relationships/customXml" Target="../ink/ink363.xml"/><Relationship Id="rId312" Type="http://schemas.openxmlformats.org/officeDocument/2006/relationships/customXml" Target="../ink/ink435.xml"/><Relationship Id="rId333" Type="http://schemas.openxmlformats.org/officeDocument/2006/relationships/image" Target="../media/image541.png"/><Relationship Id="rId354" Type="http://schemas.openxmlformats.org/officeDocument/2006/relationships/customXml" Target="../ink/ink456.xml"/><Relationship Id="rId51" Type="http://schemas.openxmlformats.org/officeDocument/2006/relationships/image" Target="../media/image400.png"/><Relationship Id="rId72" Type="http://schemas.openxmlformats.org/officeDocument/2006/relationships/customXml" Target="../ink/ink315.xml"/><Relationship Id="rId93" Type="http://schemas.openxmlformats.org/officeDocument/2006/relationships/image" Target="../media/image421.png"/><Relationship Id="rId189" Type="http://schemas.openxmlformats.org/officeDocument/2006/relationships/image" Target="../media/image469.png"/><Relationship Id="rId375" Type="http://schemas.openxmlformats.org/officeDocument/2006/relationships/image" Target="../media/image562.png"/><Relationship Id="rId396" Type="http://schemas.openxmlformats.org/officeDocument/2006/relationships/customXml" Target="../ink/ink477.xml"/><Relationship Id="rId3" Type="http://schemas.openxmlformats.org/officeDocument/2006/relationships/image" Target="../media/image377.png"/><Relationship Id="rId214" Type="http://schemas.openxmlformats.org/officeDocument/2006/relationships/customXml" Target="../ink/ink386.xml"/><Relationship Id="rId235" Type="http://schemas.openxmlformats.org/officeDocument/2006/relationships/image" Target="../media/image492.png"/><Relationship Id="rId256" Type="http://schemas.openxmlformats.org/officeDocument/2006/relationships/customXml" Target="../ink/ink407.xml"/><Relationship Id="rId277" Type="http://schemas.openxmlformats.org/officeDocument/2006/relationships/image" Target="../media/image513.png"/><Relationship Id="rId298" Type="http://schemas.openxmlformats.org/officeDocument/2006/relationships/customXml" Target="../ink/ink428.xml"/><Relationship Id="rId400" Type="http://schemas.openxmlformats.org/officeDocument/2006/relationships/customXml" Target="../ink/ink479.xml"/><Relationship Id="rId421" Type="http://schemas.openxmlformats.org/officeDocument/2006/relationships/image" Target="../media/image585.png"/><Relationship Id="rId442" Type="http://schemas.openxmlformats.org/officeDocument/2006/relationships/customXml" Target="../ink/ink500.xml"/><Relationship Id="rId463" Type="http://schemas.openxmlformats.org/officeDocument/2006/relationships/image" Target="../media/image606.png"/><Relationship Id="rId116" Type="http://schemas.openxmlformats.org/officeDocument/2006/relationships/customXml" Target="../ink/ink337.xml"/><Relationship Id="rId137" Type="http://schemas.openxmlformats.org/officeDocument/2006/relationships/image" Target="../media/image443.png"/><Relationship Id="rId158" Type="http://schemas.openxmlformats.org/officeDocument/2006/relationships/customXml" Target="../ink/ink358.xml"/><Relationship Id="rId302" Type="http://schemas.openxmlformats.org/officeDocument/2006/relationships/customXml" Target="../ink/ink430.xml"/><Relationship Id="rId323" Type="http://schemas.openxmlformats.org/officeDocument/2006/relationships/image" Target="../media/image536.png"/><Relationship Id="rId344" Type="http://schemas.openxmlformats.org/officeDocument/2006/relationships/customXml" Target="../ink/ink451.xml"/><Relationship Id="rId20" Type="http://schemas.openxmlformats.org/officeDocument/2006/relationships/customXml" Target="../ink/ink289.xml"/><Relationship Id="rId41" Type="http://schemas.openxmlformats.org/officeDocument/2006/relationships/image" Target="../media/image395.png"/><Relationship Id="rId62" Type="http://schemas.openxmlformats.org/officeDocument/2006/relationships/customXml" Target="../ink/ink310.xml"/><Relationship Id="rId83" Type="http://schemas.openxmlformats.org/officeDocument/2006/relationships/image" Target="../media/image416.png"/><Relationship Id="rId179" Type="http://schemas.openxmlformats.org/officeDocument/2006/relationships/image" Target="../media/image464.png"/><Relationship Id="rId365" Type="http://schemas.openxmlformats.org/officeDocument/2006/relationships/image" Target="../media/image557.png"/><Relationship Id="rId386" Type="http://schemas.openxmlformats.org/officeDocument/2006/relationships/customXml" Target="../ink/ink472.xml"/><Relationship Id="rId190" Type="http://schemas.openxmlformats.org/officeDocument/2006/relationships/customXml" Target="../ink/ink374.xml"/><Relationship Id="rId204" Type="http://schemas.openxmlformats.org/officeDocument/2006/relationships/customXml" Target="../ink/ink381.xml"/><Relationship Id="rId225" Type="http://schemas.openxmlformats.org/officeDocument/2006/relationships/image" Target="../media/image487.png"/><Relationship Id="rId246" Type="http://schemas.openxmlformats.org/officeDocument/2006/relationships/customXml" Target="../ink/ink402.xml"/><Relationship Id="rId267" Type="http://schemas.openxmlformats.org/officeDocument/2006/relationships/image" Target="../media/image508.png"/><Relationship Id="rId288" Type="http://schemas.openxmlformats.org/officeDocument/2006/relationships/customXml" Target="../ink/ink423.xml"/><Relationship Id="rId411" Type="http://schemas.openxmlformats.org/officeDocument/2006/relationships/image" Target="../media/image580.png"/><Relationship Id="rId432" Type="http://schemas.openxmlformats.org/officeDocument/2006/relationships/customXml" Target="../ink/ink495.xml"/><Relationship Id="rId453" Type="http://schemas.openxmlformats.org/officeDocument/2006/relationships/image" Target="../media/image601.png"/><Relationship Id="rId106" Type="http://schemas.openxmlformats.org/officeDocument/2006/relationships/customXml" Target="../ink/ink332.xml"/><Relationship Id="rId127" Type="http://schemas.openxmlformats.org/officeDocument/2006/relationships/image" Target="../media/image438.png"/><Relationship Id="rId313" Type="http://schemas.openxmlformats.org/officeDocument/2006/relationships/image" Target="../media/image531.png"/><Relationship Id="rId10" Type="http://schemas.openxmlformats.org/officeDocument/2006/relationships/customXml" Target="../ink/ink284.xml"/><Relationship Id="rId31" Type="http://schemas.openxmlformats.org/officeDocument/2006/relationships/image" Target="../media/image390.png"/><Relationship Id="rId52" Type="http://schemas.openxmlformats.org/officeDocument/2006/relationships/customXml" Target="../ink/ink305.xml"/><Relationship Id="rId73" Type="http://schemas.openxmlformats.org/officeDocument/2006/relationships/image" Target="../media/image411.png"/><Relationship Id="rId94" Type="http://schemas.openxmlformats.org/officeDocument/2006/relationships/customXml" Target="../ink/ink326.xml"/><Relationship Id="rId148" Type="http://schemas.openxmlformats.org/officeDocument/2006/relationships/customXml" Target="../ink/ink353.xml"/><Relationship Id="rId169" Type="http://schemas.openxmlformats.org/officeDocument/2006/relationships/image" Target="../media/image459.png"/><Relationship Id="rId334" Type="http://schemas.openxmlformats.org/officeDocument/2006/relationships/customXml" Target="../ink/ink446.xml"/><Relationship Id="rId355" Type="http://schemas.openxmlformats.org/officeDocument/2006/relationships/image" Target="../media/image552.png"/><Relationship Id="rId376" Type="http://schemas.openxmlformats.org/officeDocument/2006/relationships/customXml" Target="../ink/ink467.xml"/><Relationship Id="rId397" Type="http://schemas.openxmlformats.org/officeDocument/2006/relationships/image" Target="../media/image573.png"/><Relationship Id="rId4" Type="http://schemas.openxmlformats.org/officeDocument/2006/relationships/customXml" Target="../ink/ink281.xml"/><Relationship Id="rId180" Type="http://schemas.openxmlformats.org/officeDocument/2006/relationships/customXml" Target="../ink/ink369.xml"/><Relationship Id="rId215" Type="http://schemas.openxmlformats.org/officeDocument/2006/relationships/image" Target="../media/image482.png"/><Relationship Id="rId236" Type="http://schemas.openxmlformats.org/officeDocument/2006/relationships/customXml" Target="../ink/ink397.xml"/><Relationship Id="rId257" Type="http://schemas.openxmlformats.org/officeDocument/2006/relationships/image" Target="../media/image503.png"/><Relationship Id="rId278" Type="http://schemas.openxmlformats.org/officeDocument/2006/relationships/customXml" Target="../ink/ink418.xml"/><Relationship Id="rId401" Type="http://schemas.openxmlformats.org/officeDocument/2006/relationships/image" Target="../media/image575.png"/><Relationship Id="rId422" Type="http://schemas.openxmlformats.org/officeDocument/2006/relationships/customXml" Target="../ink/ink490.xml"/><Relationship Id="rId443" Type="http://schemas.openxmlformats.org/officeDocument/2006/relationships/image" Target="../media/image596.png"/><Relationship Id="rId464" Type="http://schemas.openxmlformats.org/officeDocument/2006/relationships/customXml" Target="../ink/ink511.xml"/><Relationship Id="rId303" Type="http://schemas.openxmlformats.org/officeDocument/2006/relationships/image" Target="../media/image526.png"/><Relationship Id="rId42" Type="http://schemas.openxmlformats.org/officeDocument/2006/relationships/customXml" Target="../ink/ink300.xml"/><Relationship Id="rId84" Type="http://schemas.openxmlformats.org/officeDocument/2006/relationships/customXml" Target="../ink/ink321.xml"/><Relationship Id="rId138" Type="http://schemas.openxmlformats.org/officeDocument/2006/relationships/customXml" Target="../ink/ink348.xml"/><Relationship Id="rId345" Type="http://schemas.openxmlformats.org/officeDocument/2006/relationships/image" Target="../media/image547.png"/><Relationship Id="rId387" Type="http://schemas.openxmlformats.org/officeDocument/2006/relationships/image" Target="../media/image568.png"/><Relationship Id="rId191" Type="http://schemas.openxmlformats.org/officeDocument/2006/relationships/image" Target="../media/image470.png"/><Relationship Id="rId205" Type="http://schemas.openxmlformats.org/officeDocument/2006/relationships/image" Target="../media/image477.png"/><Relationship Id="rId247" Type="http://schemas.openxmlformats.org/officeDocument/2006/relationships/image" Target="../media/image498.png"/><Relationship Id="rId412" Type="http://schemas.openxmlformats.org/officeDocument/2006/relationships/customXml" Target="../ink/ink485.xml"/><Relationship Id="rId107" Type="http://schemas.openxmlformats.org/officeDocument/2006/relationships/image" Target="../media/image428.png"/><Relationship Id="rId289" Type="http://schemas.openxmlformats.org/officeDocument/2006/relationships/image" Target="../media/image519.png"/><Relationship Id="rId454" Type="http://schemas.openxmlformats.org/officeDocument/2006/relationships/customXml" Target="../ink/ink506.xml"/><Relationship Id="rId11" Type="http://schemas.openxmlformats.org/officeDocument/2006/relationships/image" Target="../media/image381.png"/><Relationship Id="rId53" Type="http://schemas.openxmlformats.org/officeDocument/2006/relationships/image" Target="../media/image401.png"/><Relationship Id="rId149" Type="http://schemas.openxmlformats.org/officeDocument/2006/relationships/image" Target="../media/image449.png"/><Relationship Id="rId314" Type="http://schemas.openxmlformats.org/officeDocument/2006/relationships/customXml" Target="../ink/ink436.xml"/><Relationship Id="rId356" Type="http://schemas.openxmlformats.org/officeDocument/2006/relationships/customXml" Target="../ink/ink457.xml"/><Relationship Id="rId398" Type="http://schemas.openxmlformats.org/officeDocument/2006/relationships/customXml" Target="../ink/ink478.xml"/><Relationship Id="rId95" Type="http://schemas.openxmlformats.org/officeDocument/2006/relationships/image" Target="../media/image422.png"/><Relationship Id="rId160" Type="http://schemas.openxmlformats.org/officeDocument/2006/relationships/customXml" Target="../ink/ink359.xml"/><Relationship Id="rId216" Type="http://schemas.openxmlformats.org/officeDocument/2006/relationships/customXml" Target="../ink/ink387.xml"/><Relationship Id="rId423" Type="http://schemas.openxmlformats.org/officeDocument/2006/relationships/image" Target="../media/image586.png"/><Relationship Id="rId258" Type="http://schemas.openxmlformats.org/officeDocument/2006/relationships/customXml" Target="../ink/ink408.xml"/><Relationship Id="rId465" Type="http://schemas.openxmlformats.org/officeDocument/2006/relationships/image" Target="../media/image607.png"/><Relationship Id="rId22" Type="http://schemas.openxmlformats.org/officeDocument/2006/relationships/customXml" Target="../ink/ink290.xml"/><Relationship Id="rId64" Type="http://schemas.openxmlformats.org/officeDocument/2006/relationships/customXml" Target="../ink/ink311.xml"/><Relationship Id="rId118" Type="http://schemas.openxmlformats.org/officeDocument/2006/relationships/customXml" Target="../ink/ink338.xml"/><Relationship Id="rId325" Type="http://schemas.openxmlformats.org/officeDocument/2006/relationships/image" Target="../media/image537.png"/><Relationship Id="rId367" Type="http://schemas.openxmlformats.org/officeDocument/2006/relationships/image" Target="../media/image558.png"/><Relationship Id="rId171" Type="http://schemas.openxmlformats.org/officeDocument/2006/relationships/image" Target="../media/image460.png"/><Relationship Id="rId227" Type="http://schemas.openxmlformats.org/officeDocument/2006/relationships/image" Target="../media/image488.png"/><Relationship Id="rId269" Type="http://schemas.openxmlformats.org/officeDocument/2006/relationships/image" Target="../media/image509.png"/><Relationship Id="rId434" Type="http://schemas.openxmlformats.org/officeDocument/2006/relationships/customXml" Target="../ink/ink496.xml"/><Relationship Id="rId33" Type="http://schemas.openxmlformats.org/officeDocument/2006/relationships/image" Target="../media/image391.png"/><Relationship Id="rId129" Type="http://schemas.openxmlformats.org/officeDocument/2006/relationships/image" Target="../media/image439.png"/><Relationship Id="rId280" Type="http://schemas.openxmlformats.org/officeDocument/2006/relationships/customXml" Target="../ink/ink419.xml"/><Relationship Id="rId336" Type="http://schemas.openxmlformats.org/officeDocument/2006/relationships/customXml" Target="../ink/ink447.xml"/><Relationship Id="rId75" Type="http://schemas.openxmlformats.org/officeDocument/2006/relationships/image" Target="../media/image412.png"/><Relationship Id="rId140" Type="http://schemas.openxmlformats.org/officeDocument/2006/relationships/customXml" Target="../ink/ink349.xml"/><Relationship Id="rId182" Type="http://schemas.openxmlformats.org/officeDocument/2006/relationships/customXml" Target="../ink/ink370.xml"/><Relationship Id="rId378" Type="http://schemas.openxmlformats.org/officeDocument/2006/relationships/customXml" Target="../ink/ink468.xml"/><Relationship Id="rId403" Type="http://schemas.openxmlformats.org/officeDocument/2006/relationships/image" Target="../media/image576.png"/><Relationship Id="rId6" Type="http://schemas.openxmlformats.org/officeDocument/2006/relationships/customXml" Target="../ink/ink282.xml"/><Relationship Id="rId238" Type="http://schemas.openxmlformats.org/officeDocument/2006/relationships/customXml" Target="../ink/ink398.xml"/><Relationship Id="rId445" Type="http://schemas.openxmlformats.org/officeDocument/2006/relationships/image" Target="../media/image597.png"/><Relationship Id="rId291" Type="http://schemas.openxmlformats.org/officeDocument/2006/relationships/image" Target="../media/image520.png"/><Relationship Id="rId305" Type="http://schemas.openxmlformats.org/officeDocument/2006/relationships/image" Target="../media/image527.png"/><Relationship Id="rId347" Type="http://schemas.openxmlformats.org/officeDocument/2006/relationships/image" Target="../media/image548.png"/><Relationship Id="rId44" Type="http://schemas.openxmlformats.org/officeDocument/2006/relationships/customXml" Target="../ink/ink301.xml"/><Relationship Id="rId86" Type="http://schemas.openxmlformats.org/officeDocument/2006/relationships/customXml" Target="../ink/ink322.xml"/><Relationship Id="rId151" Type="http://schemas.openxmlformats.org/officeDocument/2006/relationships/image" Target="../media/image450.png"/><Relationship Id="rId389" Type="http://schemas.openxmlformats.org/officeDocument/2006/relationships/image" Target="../media/image569.png"/><Relationship Id="rId193" Type="http://schemas.openxmlformats.org/officeDocument/2006/relationships/image" Target="../media/image471.png"/><Relationship Id="rId207" Type="http://schemas.openxmlformats.org/officeDocument/2006/relationships/image" Target="../media/image478.png"/><Relationship Id="rId249" Type="http://schemas.openxmlformats.org/officeDocument/2006/relationships/image" Target="../media/image499.png"/><Relationship Id="rId414" Type="http://schemas.openxmlformats.org/officeDocument/2006/relationships/customXml" Target="../ink/ink486.xml"/><Relationship Id="rId456" Type="http://schemas.openxmlformats.org/officeDocument/2006/relationships/customXml" Target="../ink/ink507.xml"/><Relationship Id="rId13" Type="http://schemas.openxmlformats.org/officeDocument/2006/relationships/image" Target="../media/image382.png"/><Relationship Id="rId109" Type="http://schemas.openxmlformats.org/officeDocument/2006/relationships/image" Target="../media/image429.png"/><Relationship Id="rId260" Type="http://schemas.openxmlformats.org/officeDocument/2006/relationships/customXml" Target="../ink/ink409.xml"/><Relationship Id="rId316" Type="http://schemas.openxmlformats.org/officeDocument/2006/relationships/customXml" Target="../ink/ink437.xml"/><Relationship Id="rId55" Type="http://schemas.openxmlformats.org/officeDocument/2006/relationships/image" Target="../media/image402.png"/><Relationship Id="rId97" Type="http://schemas.openxmlformats.org/officeDocument/2006/relationships/image" Target="../media/image423.png"/><Relationship Id="rId120" Type="http://schemas.openxmlformats.org/officeDocument/2006/relationships/customXml" Target="../ink/ink339.xml"/><Relationship Id="rId358" Type="http://schemas.openxmlformats.org/officeDocument/2006/relationships/customXml" Target="../ink/ink458.xml"/><Relationship Id="rId162" Type="http://schemas.openxmlformats.org/officeDocument/2006/relationships/customXml" Target="../ink/ink360.xml"/><Relationship Id="rId218" Type="http://schemas.openxmlformats.org/officeDocument/2006/relationships/customXml" Target="../ink/ink388.xml"/><Relationship Id="rId425" Type="http://schemas.openxmlformats.org/officeDocument/2006/relationships/image" Target="../media/image587.png"/><Relationship Id="rId271" Type="http://schemas.openxmlformats.org/officeDocument/2006/relationships/image" Target="../media/image510.png"/><Relationship Id="rId24" Type="http://schemas.openxmlformats.org/officeDocument/2006/relationships/customXml" Target="../ink/ink291.xml"/><Relationship Id="rId66" Type="http://schemas.openxmlformats.org/officeDocument/2006/relationships/customXml" Target="../ink/ink312.xml"/><Relationship Id="rId131" Type="http://schemas.openxmlformats.org/officeDocument/2006/relationships/image" Target="../media/image440.png"/><Relationship Id="rId327" Type="http://schemas.openxmlformats.org/officeDocument/2006/relationships/image" Target="../media/image538.png"/><Relationship Id="rId369" Type="http://schemas.openxmlformats.org/officeDocument/2006/relationships/image" Target="../media/image559.png"/><Relationship Id="rId173" Type="http://schemas.openxmlformats.org/officeDocument/2006/relationships/image" Target="../media/image461.png"/><Relationship Id="rId229" Type="http://schemas.openxmlformats.org/officeDocument/2006/relationships/image" Target="../media/image489.png"/><Relationship Id="rId380" Type="http://schemas.openxmlformats.org/officeDocument/2006/relationships/customXml" Target="../ink/ink469.xml"/><Relationship Id="rId436" Type="http://schemas.openxmlformats.org/officeDocument/2006/relationships/customXml" Target="../ink/ink497.xml"/><Relationship Id="rId240" Type="http://schemas.openxmlformats.org/officeDocument/2006/relationships/customXml" Target="../ink/ink399.xml"/><Relationship Id="rId35" Type="http://schemas.openxmlformats.org/officeDocument/2006/relationships/image" Target="../media/image392.png"/><Relationship Id="rId77" Type="http://schemas.openxmlformats.org/officeDocument/2006/relationships/image" Target="../media/image413.png"/><Relationship Id="rId100" Type="http://schemas.openxmlformats.org/officeDocument/2006/relationships/customXml" Target="../ink/ink329.xml"/><Relationship Id="rId282" Type="http://schemas.openxmlformats.org/officeDocument/2006/relationships/customXml" Target="../ink/ink420.xml"/><Relationship Id="rId338" Type="http://schemas.openxmlformats.org/officeDocument/2006/relationships/customXml" Target="../ink/ink448.xml"/><Relationship Id="rId8" Type="http://schemas.openxmlformats.org/officeDocument/2006/relationships/customXml" Target="../ink/ink283.xml"/><Relationship Id="rId142" Type="http://schemas.openxmlformats.org/officeDocument/2006/relationships/customXml" Target="../ink/ink350.xml"/><Relationship Id="rId184" Type="http://schemas.openxmlformats.org/officeDocument/2006/relationships/customXml" Target="../ink/ink371.xml"/><Relationship Id="rId391" Type="http://schemas.openxmlformats.org/officeDocument/2006/relationships/image" Target="../media/image570.png"/><Relationship Id="rId405" Type="http://schemas.openxmlformats.org/officeDocument/2006/relationships/image" Target="../media/image577.png"/><Relationship Id="rId447" Type="http://schemas.openxmlformats.org/officeDocument/2006/relationships/image" Target="../media/image598.png"/><Relationship Id="rId251" Type="http://schemas.openxmlformats.org/officeDocument/2006/relationships/image" Target="../media/image500.png"/><Relationship Id="rId46" Type="http://schemas.openxmlformats.org/officeDocument/2006/relationships/customXml" Target="../ink/ink302.xml"/><Relationship Id="rId293" Type="http://schemas.openxmlformats.org/officeDocument/2006/relationships/image" Target="../media/image521.png"/><Relationship Id="rId307" Type="http://schemas.openxmlformats.org/officeDocument/2006/relationships/image" Target="../media/image528.png"/><Relationship Id="rId349" Type="http://schemas.openxmlformats.org/officeDocument/2006/relationships/image" Target="../media/image549.png"/><Relationship Id="rId88" Type="http://schemas.openxmlformats.org/officeDocument/2006/relationships/customXml" Target="../ink/ink323.xml"/><Relationship Id="rId111" Type="http://schemas.openxmlformats.org/officeDocument/2006/relationships/image" Target="../media/image430.png"/><Relationship Id="rId153" Type="http://schemas.openxmlformats.org/officeDocument/2006/relationships/image" Target="../media/image451.png"/><Relationship Id="rId195" Type="http://schemas.openxmlformats.org/officeDocument/2006/relationships/image" Target="../media/image472.png"/><Relationship Id="rId209" Type="http://schemas.openxmlformats.org/officeDocument/2006/relationships/image" Target="../media/image479.png"/><Relationship Id="rId360" Type="http://schemas.openxmlformats.org/officeDocument/2006/relationships/customXml" Target="../ink/ink459.xml"/><Relationship Id="rId416" Type="http://schemas.openxmlformats.org/officeDocument/2006/relationships/customXml" Target="../ink/ink487.xml"/><Relationship Id="rId220" Type="http://schemas.openxmlformats.org/officeDocument/2006/relationships/customXml" Target="../ink/ink389.xml"/><Relationship Id="rId458" Type="http://schemas.openxmlformats.org/officeDocument/2006/relationships/customXml" Target="../ink/ink508.xml"/><Relationship Id="rId15" Type="http://schemas.openxmlformats.org/officeDocument/2006/relationships/image" Target="../media/image383.png"/><Relationship Id="rId57" Type="http://schemas.openxmlformats.org/officeDocument/2006/relationships/image" Target="../media/image403.png"/><Relationship Id="rId262" Type="http://schemas.openxmlformats.org/officeDocument/2006/relationships/customXml" Target="../ink/ink410.xml"/><Relationship Id="rId318" Type="http://schemas.openxmlformats.org/officeDocument/2006/relationships/customXml" Target="../ink/ink438.xml"/><Relationship Id="rId99" Type="http://schemas.openxmlformats.org/officeDocument/2006/relationships/image" Target="../media/image424.png"/><Relationship Id="rId122" Type="http://schemas.openxmlformats.org/officeDocument/2006/relationships/customXml" Target="../ink/ink340.xml"/><Relationship Id="rId164" Type="http://schemas.openxmlformats.org/officeDocument/2006/relationships/customXml" Target="../ink/ink361.xml"/><Relationship Id="rId371" Type="http://schemas.openxmlformats.org/officeDocument/2006/relationships/image" Target="../media/image560.png"/><Relationship Id="rId427" Type="http://schemas.openxmlformats.org/officeDocument/2006/relationships/image" Target="../media/image588.png"/><Relationship Id="rId26" Type="http://schemas.openxmlformats.org/officeDocument/2006/relationships/customXml" Target="../ink/ink292.xml"/><Relationship Id="rId231" Type="http://schemas.openxmlformats.org/officeDocument/2006/relationships/image" Target="../media/image490.png"/><Relationship Id="rId273" Type="http://schemas.openxmlformats.org/officeDocument/2006/relationships/image" Target="../media/image511.png"/><Relationship Id="rId329" Type="http://schemas.openxmlformats.org/officeDocument/2006/relationships/image" Target="../media/image539.png"/><Relationship Id="rId68" Type="http://schemas.openxmlformats.org/officeDocument/2006/relationships/customXml" Target="../ink/ink313.xml"/><Relationship Id="rId133" Type="http://schemas.openxmlformats.org/officeDocument/2006/relationships/image" Target="../media/image441.png"/><Relationship Id="rId175" Type="http://schemas.openxmlformats.org/officeDocument/2006/relationships/image" Target="../media/image462.png"/><Relationship Id="rId340" Type="http://schemas.openxmlformats.org/officeDocument/2006/relationships/customXml" Target="../ink/ink449.xml"/><Relationship Id="rId200" Type="http://schemas.openxmlformats.org/officeDocument/2006/relationships/customXml" Target="../ink/ink379.xml"/><Relationship Id="rId382" Type="http://schemas.openxmlformats.org/officeDocument/2006/relationships/customXml" Target="../ink/ink470.xml"/><Relationship Id="rId438" Type="http://schemas.openxmlformats.org/officeDocument/2006/relationships/customXml" Target="../ink/ink498.xml"/><Relationship Id="rId242" Type="http://schemas.openxmlformats.org/officeDocument/2006/relationships/customXml" Target="../ink/ink400.xml"/><Relationship Id="rId284" Type="http://schemas.openxmlformats.org/officeDocument/2006/relationships/customXml" Target="../ink/ink421.xml"/><Relationship Id="rId37" Type="http://schemas.openxmlformats.org/officeDocument/2006/relationships/image" Target="../media/image393.png"/><Relationship Id="rId79" Type="http://schemas.openxmlformats.org/officeDocument/2006/relationships/image" Target="../media/image414.png"/><Relationship Id="rId102" Type="http://schemas.openxmlformats.org/officeDocument/2006/relationships/customXml" Target="../ink/ink330.xml"/><Relationship Id="rId144" Type="http://schemas.openxmlformats.org/officeDocument/2006/relationships/customXml" Target="../ink/ink351.xml"/><Relationship Id="rId90" Type="http://schemas.openxmlformats.org/officeDocument/2006/relationships/customXml" Target="../ink/ink324.xml"/><Relationship Id="rId186" Type="http://schemas.openxmlformats.org/officeDocument/2006/relationships/customXml" Target="../ink/ink372.xml"/><Relationship Id="rId351" Type="http://schemas.openxmlformats.org/officeDocument/2006/relationships/image" Target="../media/image550.png"/><Relationship Id="rId393" Type="http://schemas.openxmlformats.org/officeDocument/2006/relationships/image" Target="../media/image571.png"/><Relationship Id="rId407" Type="http://schemas.openxmlformats.org/officeDocument/2006/relationships/image" Target="../media/image578.png"/><Relationship Id="rId449" Type="http://schemas.openxmlformats.org/officeDocument/2006/relationships/image" Target="../media/image599.png"/><Relationship Id="rId211" Type="http://schemas.openxmlformats.org/officeDocument/2006/relationships/image" Target="../media/image480.png"/><Relationship Id="rId253" Type="http://schemas.openxmlformats.org/officeDocument/2006/relationships/image" Target="../media/image501.png"/><Relationship Id="rId295" Type="http://schemas.openxmlformats.org/officeDocument/2006/relationships/image" Target="../media/image522.png"/><Relationship Id="rId309" Type="http://schemas.openxmlformats.org/officeDocument/2006/relationships/image" Target="../media/image529.png"/><Relationship Id="rId460" Type="http://schemas.openxmlformats.org/officeDocument/2006/relationships/customXml" Target="../ink/ink509.xml"/><Relationship Id="rId48" Type="http://schemas.openxmlformats.org/officeDocument/2006/relationships/customXml" Target="../ink/ink303.xml"/><Relationship Id="rId113" Type="http://schemas.openxmlformats.org/officeDocument/2006/relationships/image" Target="../media/image431.png"/><Relationship Id="rId320" Type="http://schemas.openxmlformats.org/officeDocument/2006/relationships/customXml" Target="../ink/ink439.xml"/><Relationship Id="rId155" Type="http://schemas.openxmlformats.org/officeDocument/2006/relationships/image" Target="../media/image452.png"/><Relationship Id="rId197" Type="http://schemas.openxmlformats.org/officeDocument/2006/relationships/image" Target="../media/image473.png"/><Relationship Id="rId362" Type="http://schemas.openxmlformats.org/officeDocument/2006/relationships/customXml" Target="../ink/ink460.xml"/><Relationship Id="rId418" Type="http://schemas.openxmlformats.org/officeDocument/2006/relationships/customXml" Target="../ink/ink488.xml"/><Relationship Id="rId222" Type="http://schemas.openxmlformats.org/officeDocument/2006/relationships/customXml" Target="../ink/ink390.xml"/><Relationship Id="rId264" Type="http://schemas.openxmlformats.org/officeDocument/2006/relationships/customXml" Target="../ink/ink411.xml"/><Relationship Id="rId17" Type="http://schemas.openxmlformats.org/officeDocument/2006/relationships/image" Target="../media/image384.png"/><Relationship Id="rId59" Type="http://schemas.openxmlformats.org/officeDocument/2006/relationships/image" Target="../media/image404.png"/><Relationship Id="rId124" Type="http://schemas.openxmlformats.org/officeDocument/2006/relationships/customXml" Target="../ink/ink341.xml"/><Relationship Id="rId70" Type="http://schemas.openxmlformats.org/officeDocument/2006/relationships/customXml" Target="../ink/ink314.xml"/><Relationship Id="rId166" Type="http://schemas.openxmlformats.org/officeDocument/2006/relationships/customXml" Target="../ink/ink362.xml"/><Relationship Id="rId331" Type="http://schemas.openxmlformats.org/officeDocument/2006/relationships/image" Target="../media/image540.png"/><Relationship Id="rId373" Type="http://schemas.openxmlformats.org/officeDocument/2006/relationships/image" Target="../media/image561.png"/><Relationship Id="rId429" Type="http://schemas.openxmlformats.org/officeDocument/2006/relationships/image" Target="../media/image589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491.png"/><Relationship Id="rId440" Type="http://schemas.openxmlformats.org/officeDocument/2006/relationships/customXml" Target="../ink/ink499.xml"/><Relationship Id="rId28" Type="http://schemas.openxmlformats.org/officeDocument/2006/relationships/customXml" Target="../ink/ink293.xml"/><Relationship Id="rId275" Type="http://schemas.openxmlformats.org/officeDocument/2006/relationships/image" Target="../media/image512.png"/><Relationship Id="rId300" Type="http://schemas.openxmlformats.org/officeDocument/2006/relationships/customXml" Target="../ink/ink429.xml"/><Relationship Id="rId81" Type="http://schemas.openxmlformats.org/officeDocument/2006/relationships/image" Target="../media/image415.png"/><Relationship Id="rId135" Type="http://schemas.openxmlformats.org/officeDocument/2006/relationships/image" Target="../media/image442.png"/><Relationship Id="rId177" Type="http://schemas.openxmlformats.org/officeDocument/2006/relationships/image" Target="../media/image463.png"/><Relationship Id="rId342" Type="http://schemas.openxmlformats.org/officeDocument/2006/relationships/customXml" Target="../ink/ink450.xml"/><Relationship Id="rId384" Type="http://schemas.openxmlformats.org/officeDocument/2006/relationships/customXml" Target="../ink/ink471.xml"/><Relationship Id="rId202" Type="http://schemas.openxmlformats.org/officeDocument/2006/relationships/customXml" Target="../ink/ink380.xml"/><Relationship Id="rId244" Type="http://schemas.openxmlformats.org/officeDocument/2006/relationships/customXml" Target="../ink/ink401.xml"/><Relationship Id="rId39" Type="http://schemas.openxmlformats.org/officeDocument/2006/relationships/image" Target="../media/image394.png"/><Relationship Id="rId286" Type="http://schemas.openxmlformats.org/officeDocument/2006/relationships/customXml" Target="../ink/ink422.xml"/><Relationship Id="rId451" Type="http://schemas.openxmlformats.org/officeDocument/2006/relationships/image" Target="../media/image600.png"/><Relationship Id="rId50" Type="http://schemas.openxmlformats.org/officeDocument/2006/relationships/customXml" Target="../ink/ink304.xml"/><Relationship Id="rId104" Type="http://schemas.openxmlformats.org/officeDocument/2006/relationships/customXml" Target="../ink/ink331.xml"/><Relationship Id="rId146" Type="http://schemas.openxmlformats.org/officeDocument/2006/relationships/customXml" Target="../ink/ink352.xml"/><Relationship Id="rId188" Type="http://schemas.openxmlformats.org/officeDocument/2006/relationships/customXml" Target="../ink/ink373.xml"/><Relationship Id="rId311" Type="http://schemas.openxmlformats.org/officeDocument/2006/relationships/image" Target="../media/image530.png"/><Relationship Id="rId353" Type="http://schemas.openxmlformats.org/officeDocument/2006/relationships/image" Target="../media/image551.png"/><Relationship Id="rId395" Type="http://schemas.openxmlformats.org/officeDocument/2006/relationships/image" Target="../media/image572.png"/><Relationship Id="rId409" Type="http://schemas.openxmlformats.org/officeDocument/2006/relationships/image" Target="../media/image579.png"/><Relationship Id="rId92" Type="http://schemas.openxmlformats.org/officeDocument/2006/relationships/customXml" Target="../ink/ink325.xml"/><Relationship Id="rId213" Type="http://schemas.openxmlformats.org/officeDocument/2006/relationships/image" Target="../media/image481.png"/><Relationship Id="rId420" Type="http://schemas.openxmlformats.org/officeDocument/2006/relationships/customXml" Target="../ink/ink489.xml"/><Relationship Id="rId255" Type="http://schemas.openxmlformats.org/officeDocument/2006/relationships/image" Target="../media/image502.png"/><Relationship Id="rId297" Type="http://schemas.openxmlformats.org/officeDocument/2006/relationships/image" Target="../media/image523.png"/><Relationship Id="rId462" Type="http://schemas.openxmlformats.org/officeDocument/2006/relationships/customXml" Target="../ink/ink510.xml"/><Relationship Id="rId115" Type="http://schemas.openxmlformats.org/officeDocument/2006/relationships/image" Target="../media/image432.png"/><Relationship Id="rId157" Type="http://schemas.openxmlformats.org/officeDocument/2006/relationships/image" Target="../media/image453.png"/><Relationship Id="rId322" Type="http://schemas.openxmlformats.org/officeDocument/2006/relationships/customXml" Target="../ink/ink440.xml"/><Relationship Id="rId364" Type="http://schemas.openxmlformats.org/officeDocument/2006/relationships/customXml" Target="../ink/ink461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69.xml"/><Relationship Id="rId299" Type="http://schemas.openxmlformats.org/officeDocument/2006/relationships/customXml" Target="../ink/ink660.xml"/><Relationship Id="rId21" Type="http://schemas.openxmlformats.org/officeDocument/2006/relationships/customXml" Target="../ink/ink521.xml"/><Relationship Id="rId63" Type="http://schemas.openxmlformats.org/officeDocument/2006/relationships/customXml" Target="../ink/ink542.xml"/><Relationship Id="rId159" Type="http://schemas.openxmlformats.org/officeDocument/2006/relationships/customXml" Target="../ink/ink590.xml"/><Relationship Id="rId324" Type="http://schemas.openxmlformats.org/officeDocument/2006/relationships/image" Target="../media/image769.png"/><Relationship Id="rId170" Type="http://schemas.openxmlformats.org/officeDocument/2006/relationships/image" Target="../media/image692.png"/><Relationship Id="rId226" Type="http://schemas.openxmlformats.org/officeDocument/2006/relationships/image" Target="../media/image720.png"/><Relationship Id="rId268" Type="http://schemas.openxmlformats.org/officeDocument/2006/relationships/image" Target="../media/image741.png"/><Relationship Id="rId32" Type="http://schemas.openxmlformats.org/officeDocument/2006/relationships/image" Target="../media/image623.png"/><Relationship Id="rId74" Type="http://schemas.openxmlformats.org/officeDocument/2006/relationships/image" Target="../media/image644.png"/><Relationship Id="rId128" Type="http://schemas.openxmlformats.org/officeDocument/2006/relationships/image" Target="../media/image671.png"/><Relationship Id="rId335" Type="http://schemas.openxmlformats.org/officeDocument/2006/relationships/customXml" Target="../ink/ink678.xml"/><Relationship Id="rId5" Type="http://schemas.openxmlformats.org/officeDocument/2006/relationships/customXml" Target="../ink/ink513.xml"/><Relationship Id="rId181" Type="http://schemas.openxmlformats.org/officeDocument/2006/relationships/customXml" Target="../ink/ink601.xml"/><Relationship Id="rId237" Type="http://schemas.openxmlformats.org/officeDocument/2006/relationships/customXml" Target="../ink/ink629.xml"/><Relationship Id="rId279" Type="http://schemas.openxmlformats.org/officeDocument/2006/relationships/customXml" Target="../ink/ink650.xml"/><Relationship Id="rId43" Type="http://schemas.openxmlformats.org/officeDocument/2006/relationships/customXml" Target="../ink/ink532.xml"/><Relationship Id="rId139" Type="http://schemas.openxmlformats.org/officeDocument/2006/relationships/customXml" Target="../ink/ink580.xml"/><Relationship Id="rId290" Type="http://schemas.openxmlformats.org/officeDocument/2006/relationships/image" Target="../media/image752.png"/><Relationship Id="rId304" Type="http://schemas.openxmlformats.org/officeDocument/2006/relationships/image" Target="../media/image759.png"/><Relationship Id="rId85" Type="http://schemas.openxmlformats.org/officeDocument/2006/relationships/customXml" Target="../ink/ink553.xml"/><Relationship Id="rId150" Type="http://schemas.openxmlformats.org/officeDocument/2006/relationships/image" Target="../media/image682.png"/><Relationship Id="rId192" Type="http://schemas.openxmlformats.org/officeDocument/2006/relationships/image" Target="../media/image703.png"/><Relationship Id="rId206" Type="http://schemas.openxmlformats.org/officeDocument/2006/relationships/image" Target="../media/image710.png"/><Relationship Id="rId248" Type="http://schemas.openxmlformats.org/officeDocument/2006/relationships/image" Target="../media/image731.png"/><Relationship Id="rId12" Type="http://schemas.openxmlformats.org/officeDocument/2006/relationships/image" Target="../media/image613.png"/><Relationship Id="rId108" Type="http://schemas.openxmlformats.org/officeDocument/2006/relationships/image" Target="../media/image661.png"/><Relationship Id="rId315" Type="http://schemas.openxmlformats.org/officeDocument/2006/relationships/customXml" Target="../ink/ink668.xml"/><Relationship Id="rId54" Type="http://schemas.openxmlformats.org/officeDocument/2006/relationships/image" Target="../media/image634.png"/><Relationship Id="rId96" Type="http://schemas.openxmlformats.org/officeDocument/2006/relationships/image" Target="../media/image655.png"/><Relationship Id="rId161" Type="http://schemas.openxmlformats.org/officeDocument/2006/relationships/customXml" Target="../ink/ink591.xml"/><Relationship Id="rId217" Type="http://schemas.openxmlformats.org/officeDocument/2006/relationships/customXml" Target="../ink/ink619.xml"/><Relationship Id="rId259" Type="http://schemas.openxmlformats.org/officeDocument/2006/relationships/customXml" Target="../ink/ink640.xml"/><Relationship Id="rId23" Type="http://schemas.openxmlformats.org/officeDocument/2006/relationships/customXml" Target="../ink/ink522.xml"/><Relationship Id="rId119" Type="http://schemas.openxmlformats.org/officeDocument/2006/relationships/customXml" Target="../ink/ink570.xml"/><Relationship Id="rId270" Type="http://schemas.openxmlformats.org/officeDocument/2006/relationships/image" Target="../media/image742.png"/><Relationship Id="rId326" Type="http://schemas.openxmlformats.org/officeDocument/2006/relationships/image" Target="../media/image770.png"/><Relationship Id="rId65" Type="http://schemas.openxmlformats.org/officeDocument/2006/relationships/customXml" Target="../ink/ink543.xml"/><Relationship Id="rId130" Type="http://schemas.openxmlformats.org/officeDocument/2006/relationships/image" Target="../media/image672.png"/><Relationship Id="rId172" Type="http://schemas.openxmlformats.org/officeDocument/2006/relationships/image" Target="../media/image693.png"/><Relationship Id="rId228" Type="http://schemas.openxmlformats.org/officeDocument/2006/relationships/image" Target="../media/image721.png"/><Relationship Id="rId281" Type="http://schemas.openxmlformats.org/officeDocument/2006/relationships/customXml" Target="../ink/ink651.xml"/><Relationship Id="rId337" Type="http://schemas.openxmlformats.org/officeDocument/2006/relationships/customXml" Target="../ink/ink679.xml"/><Relationship Id="rId34" Type="http://schemas.openxmlformats.org/officeDocument/2006/relationships/image" Target="../media/image624.png"/><Relationship Id="rId76" Type="http://schemas.openxmlformats.org/officeDocument/2006/relationships/image" Target="../media/image645.png"/><Relationship Id="rId141" Type="http://schemas.openxmlformats.org/officeDocument/2006/relationships/customXml" Target="../ink/ink581.xml"/><Relationship Id="rId7" Type="http://schemas.openxmlformats.org/officeDocument/2006/relationships/customXml" Target="../ink/ink514.xml"/><Relationship Id="rId183" Type="http://schemas.openxmlformats.org/officeDocument/2006/relationships/customXml" Target="../ink/ink602.xml"/><Relationship Id="rId239" Type="http://schemas.openxmlformats.org/officeDocument/2006/relationships/customXml" Target="../ink/ink630.xml"/><Relationship Id="rId250" Type="http://schemas.openxmlformats.org/officeDocument/2006/relationships/image" Target="../media/image732.png"/><Relationship Id="rId292" Type="http://schemas.openxmlformats.org/officeDocument/2006/relationships/image" Target="../media/image753.png"/><Relationship Id="rId306" Type="http://schemas.openxmlformats.org/officeDocument/2006/relationships/image" Target="../media/image760.png"/><Relationship Id="rId45" Type="http://schemas.openxmlformats.org/officeDocument/2006/relationships/customXml" Target="../ink/ink533.xml"/><Relationship Id="rId87" Type="http://schemas.openxmlformats.org/officeDocument/2006/relationships/customXml" Target="../ink/ink554.xml"/><Relationship Id="rId110" Type="http://schemas.openxmlformats.org/officeDocument/2006/relationships/image" Target="../media/image662.png"/><Relationship Id="rId152" Type="http://schemas.openxmlformats.org/officeDocument/2006/relationships/image" Target="../media/image683.png"/><Relationship Id="rId194" Type="http://schemas.openxmlformats.org/officeDocument/2006/relationships/image" Target="../media/image704.png"/><Relationship Id="rId208" Type="http://schemas.openxmlformats.org/officeDocument/2006/relationships/image" Target="../media/image711.png"/><Relationship Id="rId240" Type="http://schemas.openxmlformats.org/officeDocument/2006/relationships/image" Target="../media/image727.png"/><Relationship Id="rId261" Type="http://schemas.openxmlformats.org/officeDocument/2006/relationships/customXml" Target="../ink/ink641.xml"/><Relationship Id="rId14" Type="http://schemas.openxmlformats.org/officeDocument/2006/relationships/image" Target="../media/image614.png"/><Relationship Id="rId35" Type="http://schemas.openxmlformats.org/officeDocument/2006/relationships/customXml" Target="../ink/ink528.xml"/><Relationship Id="rId56" Type="http://schemas.openxmlformats.org/officeDocument/2006/relationships/image" Target="../media/image635.png"/><Relationship Id="rId77" Type="http://schemas.openxmlformats.org/officeDocument/2006/relationships/customXml" Target="../ink/ink549.xml"/><Relationship Id="rId100" Type="http://schemas.openxmlformats.org/officeDocument/2006/relationships/image" Target="../media/image657.png"/><Relationship Id="rId282" Type="http://schemas.openxmlformats.org/officeDocument/2006/relationships/image" Target="../media/image748.png"/><Relationship Id="rId317" Type="http://schemas.openxmlformats.org/officeDocument/2006/relationships/customXml" Target="../ink/ink669.xml"/><Relationship Id="rId338" Type="http://schemas.openxmlformats.org/officeDocument/2006/relationships/image" Target="../media/image776.png"/><Relationship Id="rId8" Type="http://schemas.openxmlformats.org/officeDocument/2006/relationships/image" Target="../media/image611.png"/><Relationship Id="rId98" Type="http://schemas.openxmlformats.org/officeDocument/2006/relationships/image" Target="../media/image656.png"/><Relationship Id="rId121" Type="http://schemas.openxmlformats.org/officeDocument/2006/relationships/customXml" Target="../ink/ink571.xml"/><Relationship Id="rId142" Type="http://schemas.openxmlformats.org/officeDocument/2006/relationships/image" Target="../media/image678.png"/><Relationship Id="rId163" Type="http://schemas.openxmlformats.org/officeDocument/2006/relationships/customXml" Target="../ink/ink592.xml"/><Relationship Id="rId184" Type="http://schemas.openxmlformats.org/officeDocument/2006/relationships/image" Target="../media/image699.png"/><Relationship Id="rId219" Type="http://schemas.openxmlformats.org/officeDocument/2006/relationships/customXml" Target="../ink/ink620.xml"/><Relationship Id="rId230" Type="http://schemas.openxmlformats.org/officeDocument/2006/relationships/image" Target="../media/image722.png"/><Relationship Id="rId251" Type="http://schemas.openxmlformats.org/officeDocument/2006/relationships/customXml" Target="../ink/ink636.xml"/><Relationship Id="rId25" Type="http://schemas.openxmlformats.org/officeDocument/2006/relationships/customXml" Target="../ink/ink523.xml"/><Relationship Id="rId46" Type="http://schemas.openxmlformats.org/officeDocument/2006/relationships/image" Target="../media/image630.png"/><Relationship Id="rId67" Type="http://schemas.openxmlformats.org/officeDocument/2006/relationships/customXml" Target="../ink/ink544.xml"/><Relationship Id="rId272" Type="http://schemas.openxmlformats.org/officeDocument/2006/relationships/image" Target="../media/image743.png"/><Relationship Id="rId293" Type="http://schemas.openxmlformats.org/officeDocument/2006/relationships/customXml" Target="../ink/ink657.xml"/><Relationship Id="rId307" Type="http://schemas.openxmlformats.org/officeDocument/2006/relationships/customXml" Target="../ink/ink664.xml"/><Relationship Id="rId328" Type="http://schemas.openxmlformats.org/officeDocument/2006/relationships/image" Target="../media/image771.png"/><Relationship Id="rId88" Type="http://schemas.openxmlformats.org/officeDocument/2006/relationships/image" Target="../media/image651.png"/><Relationship Id="rId111" Type="http://schemas.openxmlformats.org/officeDocument/2006/relationships/customXml" Target="../ink/ink566.xml"/><Relationship Id="rId132" Type="http://schemas.openxmlformats.org/officeDocument/2006/relationships/image" Target="../media/image673.png"/><Relationship Id="rId153" Type="http://schemas.openxmlformats.org/officeDocument/2006/relationships/customXml" Target="../ink/ink587.xml"/><Relationship Id="rId174" Type="http://schemas.openxmlformats.org/officeDocument/2006/relationships/image" Target="../media/image694.png"/><Relationship Id="rId195" Type="http://schemas.openxmlformats.org/officeDocument/2006/relationships/customXml" Target="../ink/ink608.xml"/><Relationship Id="rId209" Type="http://schemas.openxmlformats.org/officeDocument/2006/relationships/customXml" Target="../ink/ink615.xml"/><Relationship Id="rId220" Type="http://schemas.openxmlformats.org/officeDocument/2006/relationships/image" Target="../media/image717.png"/><Relationship Id="rId241" Type="http://schemas.openxmlformats.org/officeDocument/2006/relationships/customXml" Target="../ink/ink631.xml"/><Relationship Id="rId15" Type="http://schemas.openxmlformats.org/officeDocument/2006/relationships/customXml" Target="../ink/ink518.xml"/><Relationship Id="rId36" Type="http://schemas.openxmlformats.org/officeDocument/2006/relationships/image" Target="../media/image625.png"/><Relationship Id="rId57" Type="http://schemas.openxmlformats.org/officeDocument/2006/relationships/customXml" Target="../ink/ink539.xml"/><Relationship Id="rId262" Type="http://schemas.openxmlformats.org/officeDocument/2006/relationships/image" Target="../media/image738.png"/><Relationship Id="rId283" Type="http://schemas.openxmlformats.org/officeDocument/2006/relationships/customXml" Target="../ink/ink652.xml"/><Relationship Id="rId318" Type="http://schemas.openxmlformats.org/officeDocument/2006/relationships/image" Target="../media/image766.png"/><Relationship Id="rId339" Type="http://schemas.openxmlformats.org/officeDocument/2006/relationships/customXml" Target="../ink/ink680.xml"/><Relationship Id="rId78" Type="http://schemas.openxmlformats.org/officeDocument/2006/relationships/image" Target="../media/image646.png"/><Relationship Id="rId99" Type="http://schemas.openxmlformats.org/officeDocument/2006/relationships/customXml" Target="../ink/ink560.xml"/><Relationship Id="rId101" Type="http://schemas.openxmlformats.org/officeDocument/2006/relationships/customXml" Target="../ink/ink561.xml"/><Relationship Id="rId122" Type="http://schemas.openxmlformats.org/officeDocument/2006/relationships/image" Target="../media/image668.png"/><Relationship Id="rId143" Type="http://schemas.openxmlformats.org/officeDocument/2006/relationships/customXml" Target="../ink/ink582.xml"/><Relationship Id="rId164" Type="http://schemas.openxmlformats.org/officeDocument/2006/relationships/image" Target="../media/image689.png"/><Relationship Id="rId185" Type="http://schemas.openxmlformats.org/officeDocument/2006/relationships/customXml" Target="../ink/ink603.xml"/><Relationship Id="rId9" Type="http://schemas.openxmlformats.org/officeDocument/2006/relationships/customXml" Target="../ink/ink515.xml"/><Relationship Id="rId210" Type="http://schemas.openxmlformats.org/officeDocument/2006/relationships/image" Target="../media/image712.png"/><Relationship Id="rId26" Type="http://schemas.openxmlformats.org/officeDocument/2006/relationships/image" Target="../media/image620.png"/><Relationship Id="rId231" Type="http://schemas.openxmlformats.org/officeDocument/2006/relationships/customXml" Target="../ink/ink626.xml"/><Relationship Id="rId252" Type="http://schemas.openxmlformats.org/officeDocument/2006/relationships/image" Target="../media/image733.png"/><Relationship Id="rId273" Type="http://schemas.openxmlformats.org/officeDocument/2006/relationships/customXml" Target="../ink/ink647.xml"/><Relationship Id="rId294" Type="http://schemas.openxmlformats.org/officeDocument/2006/relationships/image" Target="../media/image754.png"/><Relationship Id="rId308" Type="http://schemas.openxmlformats.org/officeDocument/2006/relationships/image" Target="../media/image761.png"/><Relationship Id="rId329" Type="http://schemas.openxmlformats.org/officeDocument/2006/relationships/customXml" Target="../ink/ink675.xml"/><Relationship Id="rId47" Type="http://schemas.openxmlformats.org/officeDocument/2006/relationships/customXml" Target="../ink/ink534.xml"/><Relationship Id="rId68" Type="http://schemas.openxmlformats.org/officeDocument/2006/relationships/image" Target="../media/image641.png"/><Relationship Id="rId89" Type="http://schemas.openxmlformats.org/officeDocument/2006/relationships/customXml" Target="../ink/ink555.xml"/><Relationship Id="rId112" Type="http://schemas.openxmlformats.org/officeDocument/2006/relationships/image" Target="../media/image663.png"/><Relationship Id="rId133" Type="http://schemas.openxmlformats.org/officeDocument/2006/relationships/customXml" Target="../ink/ink577.xml"/><Relationship Id="rId154" Type="http://schemas.openxmlformats.org/officeDocument/2006/relationships/image" Target="../media/image684.png"/><Relationship Id="rId175" Type="http://schemas.openxmlformats.org/officeDocument/2006/relationships/customXml" Target="../ink/ink598.xml"/><Relationship Id="rId340" Type="http://schemas.openxmlformats.org/officeDocument/2006/relationships/image" Target="../media/image777.png"/><Relationship Id="rId196" Type="http://schemas.openxmlformats.org/officeDocument/2006/relationships/image" Target="../media/image705.png"/><Relationship Id="rId200" Type="http://schemas.openxmlformats.org/officeDocument/2006/relationships/image" Target="../media/image707.png"/><Relationship Id="rId16" Type="http://schemas.openxmlformats.org/officeDocument/2006/relationships/image" Target="../media/image615.png"/><Relationship Id="rId221" Type="http://schemas.openxmlformats.org/officeDocument/2006/relationships/customXml" Target="../ink/ink621.xml"/><Relationship Id="rId242" Type="http://schemas.openxmlformats.org/officeDocument/2006/relationships/image" Target="../media/image728.png"/><Relationship Id="rId263" Type="http://schemas.openxmlformats.org/officeDocument/2006/relationships/customXml" Target="../ink/ink642.xml"/><Relationship Id="rId284" Type="http://schemas.openxmlformats.org/officeDocument/2006/relationships/image" Target="../media/image749.png"/><Relationship Id="rId319" Type="http://schemas.openxmlformats.org/officeDocument/2006/relationships/customXml" Target="../ink/ink670.xml"/><Relationship Id="rId37" Type="http://schemas.openxmlformats.org/officeDocument/2006/relationships/customXml" Target="../ink/ink529.xml"/><Relationship Id="rId58" Type="http://schemas.openxmlformats.org/officeDocument/2006/relationships/image" Target="../media/image636.png"/><Relationship Id="rId79" Type="http://schemas.openxmlformats.org/officeDocument/2006/relationships/customXml" Target="../ink/ink550.xml"/><Relationship Id="rId102" Type="http://schemas.openxmlformats.org/officeDocument/2006/relationships/image" Target="../media/image658.png"/><Relationship Id="rId123" Type="http://schemas.openxmlformats.org/officeDocument/2006/relationships/customXml" Target="../ink/ink572.xml"/><Relationship Id="rId144" Type="http://schemas.openxmlformats.org/officeDocument/2006/relationships/image" Target="../media/image679.png"/><Relationship Id="rId330" Type="http://schemas.openxmlformats.org/officeDocument/2006/relationships/image" Target="../media/image772.png"/><Relationship Id="rId90" Type="http://schemas.openxmlformats.org/officeDocument/2006/relationships/image" Target="../media/image652.png"/><Relationship Id="rId165" Type="http://schemas.openxmlformats.org/officeDocument/2006/relationships/customXml" Target="../ink/ink593.xml"/><Relationship Id="rId186" Type="http://schemas.openxmlformats.org/officeDocument/2006/relationships/image" Target="../media/image700.png"/><Relationship Id="rId211" Type="http://schemas.openxmlformats.org/officeDocument/2006/relationships/customXml" Target="../ink/ink616.xml"/><Relationship Id="rId232" Type="http://schemas.openxmlformats.org/officeDocument/2006/relationships/image" Target="../media/image723.png"/><Relationship Id="rId253" Type="http://schemas.openxmlformats.org/officeDocument/2006/relationships/customXml" Target="../ink/ink637.xml"/><Relationship Id="rId274" Type="http://schemas.openxmlformats.org/officeDocument/2006/relationships/image" Target="../media/image744.png"/><Relationship Id="rId295" Type="http://schemas.openxmlformats.org/officeDocument/2006/relationships/customXml" Target="../ink/ink658.xml"/><Relationship Id="rId309" Type="http://schemas.openxmlformats.org/officeDocument/2006/relationships/customXml" Target="../ink/ink665.xml"/><Relationship Id="rId27" Type="http://schemas.openxmlformats.org/officeDocument/2006/relationships/customXml" Target="../ink/ink524.xml"/><Relationship Id="rId48" Type="http://schemas.openxmlformats.org/officeDocument/2006/relationships/image" Target="../media/image631.png"/><Relationship Id="rId69" Type="http://schemas.openxmlformats.org/officeDocument/2006/relationships/customXml" Target="../ink/ink545.xml"/><Relationship Id="rId113" Type="http://schemas.openxmlformats.org/officeDocument/2006/relationships/customXml" Target="../ink/ink567.xml"/><Relationship Id="rId134" Type="http://schemas.openxmlformats.org/officeDocument/2006/relationships/image" Target="../media/image674.png"/><Relationship Id="rId320" Type="http://schemas.openxmlformats.org/officeDocument/2006/relationships/image" Target="../media/image767.png"/><Relationship Id="rId80" Type="http://schemas.openxmlformats.org/officeDocument/2006/relationships/image" Target="../media/image647.png"/><Relationship Id="rId155" Type="http://schemas.openxmlformats.org/officeDocument/2006/relationships/customXml" Target="../ink/ink588.xml"/><Relationship Id="rId176" Type="http://schemas.openxmlformats.org/officeDocument/2006/relationships/image" Target="../media/image695.png"/><Relationship Id="rId197" Type="http://schemas.openxmlformats.org/officeDocument/2006/relationships/customXml" Target="../ink/ink609.xml"/><Relationship Id="rId341" Type="http://schemas.openxmlformats.org/officeDocument/2006/relationships/customXml" Target="../ink/ink681.xml"/><Relationship Id="rId201" Type="http://schemas.openxmlformats.org/officeDocument/2006/relationships/customXml" Target="../ink/ink611.xml"/><Relationship Id="rId222" Type="http://schemas.openxmlformats.org/officeDocument/2006/relationships/image" Target="../media/image718.png"/><Relationship Id="rId243" Type="http://schemas.openxmlformats.org/officeDocument/2006/relationships/customXml" Target="../ink/ink632.xml"/><Relationship Id="rId264" Type="http://schemas.openxmlformats.org/officeDocument/2006/relationships/image" Target="../media/image739.png"/><Relationship Id="rId285" Type="http://schemas.openxmlformats.org/officeDocument/2006/relationships/customXml" Target="../ink/ink653.xml"/><Relationship Id="rId17" Type="http://schemas.openxmlformats.org/officeDocument/2006/relationships/customXml" Target="../ink/ink519.xml"/><Relationship Id="rId38" Type="http://schemas.openxmlformats.org/officeDocument/2006/relationships/image" Target="../media/image626.png"/><Relationship Id="rId59" Type="http://schemas.openxmlformats.org/officeDocument/2006/relationships/customXml" Target="../ink/ink540.xml"/><Relationship Id="rId103" Type="http://schemas.openxmlformats.org/officeDocument/2006/relationships/customXml" Target="../ink/ink562.xml"/><Relationship Id="rId124" Type="http://schemas.openxmlformats.org/officeDocument/2006/relationships/image" Target="../media/image669.png"/><Relationship Id="rId310" Type="http://schemas.openxmlformats.org/officeDocument/2006/relationships/image" Target="../media/image762.png"/><Relationship Id="rId70" Type="http://schemas.openxmlformats.org/officeDocument/2006/relationships/image" Target="../media/image642.png"/><Relationship Id="rId91" Type="http://schemas.openxmlformats.org/officeDocument/2006/relationships/customXml" Target="../ink/ink556.xml"/><Relationship Id="rId145" Type="http://schemas.openxmlformats.org/officeDocument/2006/relationships/customXml" Target="../ink/ink583.xml"/><Relationship Id="rId166" Type="http://schemas.openxmlformats.org/officeDocument/2006/relationships/image" Target="../media/image690.png"/><Relationship Id="rId187" Type="http://schemas.openxmlformats.org/officeDocument/2006/relationships/customXml" Target="../ink/ink604.xml"/><Relationship Id="rId331" Type="http://schemas.openxmlformats.org/officeDocument/2006/relationships/customXml" Target="../ink/ink676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713.png"/><Relationship Id="rId233" Type="http://schemas.openxmlformats.org/officeDocument/2006/relationships/customXml" Target="../ink/ink627.xml"/><Relationship Id="rId254" Type="http://schemas.openxmlformats.org/officeDocument/2006/relationships/image" Target="../media/image734.png"/><Relationship Id="rId28" Type="http://schemas.openxmlformats.org/officeDocument/2006/relationships/image" Target="../media/image621.png"/><Relationship Id="rId49" Type="http://schemas.openxmlformats.org/officeDocument/2006/relationships/customXml" Target="../ink/ink535.xml"/><Relationship Id="rId114" Type="http://schemas.openxmlformats.org/officeDocument/2006/relationships/image" Target="../media/image664.png"/><Relationship Id="rId275" Type="http://schemas.openxmlformats.org/officeDocument/2006/relationships/customXml" Target="../ink/ink648.xml"/><Relationship Id="rId296" Type="http://schemas.openxmlformats.org/officeDocument/2006/relationships/image" Target="../media/image755.png"/><Relationship Id="rId300" Type="http://schemas.openxmlformats.org/officeDocument/2006/relationships/image" Target="../media/image757.png"/><Relationship Id="rId60" Type="http://schemas.openxmlformats.org/officeDocument/2006/relationships/image" Target="../media/image637.png"/><Relationship Id="rId81" Type="http://schemas.openxmlformats.org/officeDocument/2006/relationships/customXml" Target="../ink/ink551.xml"/><Relationship Id="rId135" Type="http://schemas.openxmlformats.org/officeDocument/2006/relationships/customXml" Target="../ink/ink578.xml"/><Relationship Id="rId156" Type="http://schemas.openxmlformats.org/officeDocument/2006/relationships/image" Target="../media/image685.png"/><Relationship Id="rId177" Type="http://schemas.openxmlformats.org/officeDocument/2006/relationships/customXml" Target="../ink/ink599.xml"/><Relationship Id="rId198" Type="http://schemas.openxmlformats.org/officeDocument/2006/relationships/image" Target="../media/image706.png"/><Relationship Id="rId321" Type="http://schemas.openxmlformats.org/officeDocument/2006/relationships/customXml" Target="../ink/ink671.xml"/><Relationship Id="rId342" Type="http://schemas.openxmlformats.org/officeDocument/2006/relationships/image" Target="../media/image778.png"/><Relationship Id="rId202" Type="http://schemas.openxmlformats.org/officeDocument/2006/relationships/image" Target="../media/image708.png"/><Relationship Id="rId223" Type="http://schemas.openxmlformats.org/officeDocument/2006/relationships/customXml" Target="../ink/ink622.xml"/><Relationship Id="rId244" Type="http://schemas.openxmlformats.org/officeDocument/2006/relationships/image" Target="../media/image729.png"/><Relationship Id="rId18" Type="http://schemas.openxmlformats.org/officeDocument/2006/relationships/image" Target="../media/image616.png"/><Relationship Id="rId39" Type="http://schemas.openxmlformats.org/officeDocument/2006/relationships/customXml" Target="../ink/ink530.xml"/><Relationship Id="rId265" Type="http://schemas.openxmlformats.org/officeDocument/2006/relationships/customXml" Target="../ink/ink643.xml"/><Relationship Id="rId286" Type="http://schemas.openxmlformats.org/officeDocument/2006/relationships/image" Target="../media/image750.png"/><Relationship Id="rId50" Type="http://schemas.openxmlformats.org/officeDocument/2006/relationships/image" Target="../media/image632.png"/><Relationship Id="rId104" Type="http://schemas.openxmlformats.org/officeDocument/2006/relationships/image" Target="../media/image659.png"/><Relationship Id="rId125" Type="http://schemas.openxmlformats.org/officeDocument/2006/relationships/customXml" Target="../ink/ink573.xml"/><Relationship Id="rId146" Type="http://schemas.openxmlformats.org/officeDocument/2006/relationships/image" Target="../media/image680.png"/><Relationship Id="rId167" Type="http://schemas.openxmlformats.org/officeDocument/2006/relationships/customXml" Target="../ink/ink594.xml"/><Relationship Id="rId188" Type="http://schemas.openxmlformats.org/officeDocument/2006/relationships/image" Target="../media/image701.png"/><Relationship Id="rId311" Type="http://schemas.openxmlformats.org/officeDocument/2006/relationships/customXml" Target="../ink/ink666.xml"/><Relationship Id="rId332" Type="http://schemas.openxmlformats.org/officeDocument/2006/relationships/image" Target="../media/image773.png"/><Relationship Id="rId71" Type="http://schemas.openxmlformats.org/officeDocument/2006/relationships/customXml" Target="../ink/ink546.xml"/><Relationship Id="rId92" Type="http://schemas.openxmlformats.org/officeDocument/2006/relationships/image" Target="../media/image653.png"/><Relationship Id="rId213" Type="http://schemas.openxmlformats.org/officeDocument/2006/relationships/customXml" Target="../ink/ink617.xml"/><Relationship Id="rId234" Type="http://schemas.openxmlformats.org/officeDocument/2006/relationships/image" Target="../media/image724.png"/><Relationship Id="rId2" Type="http://schemas.openxmlformats.org/officeDocument/2006/relationships/image" Target="../media/image2.tiff"/><Relationship Id="rId29" Type="http://schemas.openxmlformats.org/officeDocument/2006/relationships/customXml" Target="../ink/ink525.xml"/><Relationship Id="rId255" Type="http://schemas.openxmlformats.org/officeDocument/2006/relationships/customXml" Target="../ink/ink638.xml"/><Relationship Id="rId276" Type="http://schemas.openxmlformats.org/officeDocument/2006/relationships/image" Target="../media/image745.png"/><Relationship Id="rId297" Type="http://schemas.openxmlformats.org/officeDocument/2006/relationships/customXml" Target="../ink/ink659.xml"/><Relationship Id="rId40" Type="http://schemas.openxmlformats.org/officeDocument/2006/relationships/image" Target="../media/image627.png"/><Relationship Id="rId115" Type="http://schemas.openxmlformats.org/officeDocument/2006/relationships/customXml" Target="../ink/ink568.xml"/><Relationship Id="rId136" Type="http://schemas.openxmlformats.org/officeDocument/2006/relationships/image" Target="../media/image675.png"/><Relationship Id="rId157" Type="http://schemas.openxmlformats.org/officeDocument/2006/relationships/customXml" Target="../ink/ink589.xml"/><Relationship Id="rId178" Type="http://schemas.openxmlformats.org/officeDocument/2006/relationships/image" Target="../media/image696.png"/><Relationship Id="rId301" Type="http://schemas.openxmlformats.org/officeDocument/2006/relationships/customXml" Target="../ink/ink661.xml"/><Relationship Id="rId322" Type="http://schemas.openxmlformats.org/officeDocument/2006/relationships/image" Target="../media/image768.png"/><Relationship Id="rId343" Type="http://schemas.openxmlformats.org/officeDocument/2006/relationships/customXml" Target="../ink/ink682.xml"/><Relationship Id="rId61" Type="http://schemas.openxmlformats.org/officeDocument/2006/relationships/customXml" Target="../ink/ink541.xml"/><Relationship Id="rId82" Type="http://schemas.openxmlformats.org/officeDocument/2006/relationships/image" Target="../media/image648.png"/><Relationship Id="rId199" Type="http://schemas.openxmlformats.org/officeDocument/2006/relationships/customXml" Target="../ink/ink610.xml"/><Relationship Id="rId203" Type="http://schemas.openxmlformats.org/officeDocument/2006/relationships/customXml" Target="../ink/ink612.xml"/><Relationship Id="rId19" Type="http://schemas.openxmlformats.org/officeDocument/2006/relationships/customXml" Target="../ink/ink520.xml"/><Relationship Id="rId224" Type="http://schemas.openxmlformats.org/officeDocument/2006/relationships/image" Target="../media/image719.png"/><Relationship Id="rId245" Type="http://schemas.openxmlformats.org/officeDocument/2006/relationships/customXml" Target="../ink/ink633.xml"/><Relationship Id="rId266" Type="http://schemas.openxmlformats.org/officeDocument/2006/relationships/image" Target="../media/image740.png"/><Relationship Id="rId287" Type="http://schemas.openxmlformats.org/officeDocument/2006/relationships/customXml" Target="../ink/ink654.xml"/><Relationship Id="rId30" Type="http://schemas.openxmlformats.org/officeDocument/2006/relationships/image" Target="../media/image622.png"/><Relationship Id="rId105" Type="http://schemas.openxmlformats.org/officeDocument/2006/relationships/customXml" Target="../ink/ink563.xml"/><Relationship Id="rId126" Type="http://schemas.openxmlformats.org/officeDocument/2006/relationships/image" Target="../media/image670.png"/><Relationship Id="rId147" Type="http://schemas.openxmlformats.org/officeDocument/2006/relationships/customXml" Target="../ink/ink584.xml"/><Relationship Id="rId168" Type="http://schemas.openxmlformats.org/officeDocument/2006/relationships/image" Target="../media/image691.png"/><Relationship Id="rId312" Type="http://schemas.openxmlformats.org/officeDocument/2006/relationships/image" Target="../media/image763.png"/><Relationship Id="rId333" Type="http://schemas.openxmlformats.org/officeDocument/2006/relationships/customXml" Target="../ink/ink677.xml"/><Relationship Id="rId51" Type="http://schemas.openxmlformats.org/officeDocument/2006/relationships/customXml" Target="../ink/ink536.xml"/><Relationship Id="rId72" Type="http://schemas.openxmlformats.org/officeDocument/2006/relationships/image" Target="../media/image643.png"/><Relationship Id="rId93" Type="http://schemas.openxmlformats.org/officeDocument/2006/relationships/customXml" Target="../ink/ink557.xml"/><Relationship Id="rId189" Type="http://schemas.openxmlformats.org/officeDocument/2006/relationships/customXml" Target="../ink/ink605.xml"/><Relationship Id="rId3" Type="http://schemas.openxmlformats.org/officeDocument/2006/relationships/customXml" Target="../ink/ink512.xml"/><Relationship Id="rId214" Type="http://schemas.openxmlformats.org/officeDocument/2006/relationships/image" Target="../media/image714.png"/><Relationship Id="rId235" Type="http://schemas.openxmlformats.org/officeDocument/2006/relationships/customXml" Target="../ink/ink628.xml"/><Relationship Id="rId256" Type="http://schemas.openxmlformats.org/officeDocument/2006/relationships/image" Target="../media/image735.png"/><Relationship Id="rId277" Type="http://schemas.openxmlformats.org/officeDocument/2006/relationships/customXml" Target="../ink/ink649.xml"/><Relationship Id="rId298" Type="http://schemas.openxmlformats.org/officeDocument/2006/relationships/image" Target="../media/image756.png"/><Relationship Id="rId116" Type="http://schemas.openxmlformats.org/officeDocument/2006/relationships/image" Target="../media/image665.png"/><Relationship Id="rId137" Type="http://schemas.openxmlformats.org/officeDocument/2006/relationships/customXml" Target="../ink/ink579.xml"/><Relationship Id="rId158" Type="http://schemas.openxmlformats.org/officeDocument/2006/relationships/image" Target="../media/image686.png"/><Relationship Id="rId302" Type="http://schemas.openxmlformats.org/officeDocument/2006/relationships/image" Target="../media/image758.png"/><Relationship Id="rId323" Type="http://schemas.openxmlformats.org/officeDocument/2006/relationships/customXml" Target="../ink/ink672.xml"/><Relationship Id="rId344" Type="http://schemas.openxmlformats.org/officeDocument/2006/relationships/image" Target="../media/image779.png"/><Relationship Id="rId20" Type="http://schemas.openxmlformats.org/officeDocument/2006/relationships/image" Target="../media/image617.png"/><Relationship Id="rId41" Type="http://schemas.openxmlformats.org/officeDocument/2006/relationships/customXml" Target="../ink/ink531.xml"/><Relationship Id="rId62" Type="http://schemas.openxmlformats.org/officeDocument/2006/relationships/image" Target="../media/image638.png"/><Relationship Id="rId83" Type="http://schemas.openxmlformats.org/officeDocument/2006/relationships/customXml" Target="../ink/ink552.xml"/><Relationship Id="rId179" Type="http://schemas.openxmlformats.org/officeDocument/2006/relationships/customXml" Target="../ink/ink600.xml"/><Relationship Id="rId190" Type="http://schemas.openxmlformats.org/officeDocument/2006/relationships/image" Target="../media/image702.png"/><Relationship Id="rId204" Type="http://schemas.openxmlformats.org/officeDocument/2006/relationships/image" Target="../media/image709.png"/><Relationship Id="rId225" Type="http://schemas.openxmlformats.org/officeDocument/2006/relationships/customXml" Target="../ink/ink623.xml"/><Relationship Id="rId246" Type="http://schemas.openxmlformats.org/officeDocument/2006/relationships/image" Target="../media/image730.png"/><Relationship Id="rId267" Type="http://schemas.openxmlformats.org/officeDocument/2006/relationships/customXml" Target="../ink/ink644.xml"/><Relationship Id="rId288" Type="http://schemas.openxmlformats.org/officeDocument/2006/relationships/image" Target="../media/image751.png"/><Relationship Id="rId106" Type="http://schemas.openxmlformats.org/officeDocument/2006/relationships/image" Target="../media/image660.png"/><Relationship Id="rId127" Type="http://schemas.openxmlformats.org/officeDocument/2006/relationships/customXml" Target="../ink/ink574.xml"/><Relationship Id="rId313" Type="http://schemas.openxmlformats.org/officeDocument/2006/relationships/customXml" Target="../ink/ink667.xml"/><Relationship Id="rId10" Type="http://schemas.openxmlformats.org/officeDocument/2006/relationships/image" Target="../media/image612.png"/><Relationship Id="rId31" Type="http://schemas.openxmlformats.org/officeDocument/2006/relationships/customXml" Target="../ink/ink526.xml"/><Relationship Id="rId52" Type="http://schemas.openxmlformats.org/officeDocument/2006/relationships/image" Target="../media/image633.png"/><Relationship Id="rId73" Type="http://schemas.openxmlformats.org/officeDocument/2006/relationships/customXml" Target="../ink/ink547.xml"/><Relationship Id="rId94" Type="http://schemas.openxmlformats.org/officeDocument/2006/relationships/image" Target="../media/image654.png"/><Relationship Id="rId148" Type="http://schemas.openxmlformats.org/officeDocument/2006/relationships/image" Target="../media/image681.png"/><Relationship Id="rId169" Type="http://schemas.openxmlformats.org/officeDocument/2006/relationships/customXml" Target="../ink/ink595.xml"/><Relationship Id="rId334" Type="http://schemas.openxmlformats.org/officeDocument/2006/relationships/image" Target="../media/image774.png"/><Relationship Id="rId4" Type="http://schemas.openxmlformats.org/officeDocument/2006/relationships/image" Target="../media/image609.png"/><Relationship Id="rId180" Type="http://schemas.openxmlformats.org/officeDocument/2006/relationships/image" Target="../media/image697.png"/><Relationship Id="rId215" Type="http://schemas.openxmlformats.org/officeDocument/2006/relationships/customXml" Target="../ink/ink618.xml"/><Relationship Id="rId236" Type="http://schemas.openxmlformats.org/officeDocument/2006/relationships/image" Target="../media/image725.png"/><Relationship Id="rId257" Type="http://schemas.openxmlformats.org/officeDocument/2006/relationships/customXml" Target="../ink/ink639.xml"/><Relationship Id="rId278" Type="http://schemas.openxmlformats.org/officeDocument/2006/relationships/image" Target="../media/image746.png"/><Relationship Id="rId303" Type="http://schemas.openxmlformats.org/officeDocument/2006/relationships/customXml" Target="../ink/ink662.xml"/><Relationship Id="rId42" Type="http://schemas.openxmlformats.org/officeDocument/2006/relationships/image" Target="../media/image628.png"/><Relationship Id="rId84" Type="http://schemas.openxmlformats.org/officeDocument/2006/relationships/image" Target="../media/image649.png"/><Relationship Id="rId138" Type="http://schemas.openxmlformats.org/officeDocument/2006/relationships/image" Target="../media/image676.png"/><Relationship Id="rId191" Type="http://schemas.openxmlformats.org/officeDocument/2006/relationships/customXml" Target="../ink/ink606.xml"/><Relationship Id="rId205" Type="http://schemas.openxmlformats.org/officeDocument/2006/relationships/customXml" Target="../ink/ink613.xml"/><Relationship Id="rId247" Type="http://schemas.openxmlformats.org/officeDocument/2006/relationships/customXml" Target="../ink/ink634.xml"/><Relationship Id="rId107" Type="http://schemas.openxmlformats.org/officeDocument/2006/relationships/customXml" Target="../ink/ink564.xml"/><Relationship Id="rId289" Type="http://schemas.openxmlformats.org/officeDocument/2006/relationships/customXml" Target="../ink/ink655.xml"/><Relationship Id="rId11" Type="http://schemas.openxmlformats.org/officeDocument/2006/relationships/customXml" Target="../ink/ink516.xml"/><Relationship Id="rId53" Type="http://schemas.openxmlformats.org/officeDocument/2006/relationships/customXml" Target="../ink/ink537.xml"/><Relationship Id="rId149" Type="http://schemas.openxmlformats.org/officeDocument/2006/relationships/customXml" Target="../ink/ink585.xml"/><Relationship Id="rId314" Type="http://schemas.openxmlformats.org/officeDocument/2006/relationships/image" Target="../media/image764.png"/><Relationship Id="rId95" Type="http://schemas.openxmlformats.org/officeDocument/2006/relationships/customXml" Target="../ink/ink558.xml"/><Relationship Id="rId160" Type="http://schemas.openxmlformats.org/officeDocument/2006/relationships/image" Target="../media/image687.png"/><Relationship Id="rId216" Type="http://schemas.openxmlformats.org/officeDocument/2006/relationships/image" Target="../media/image715.png"/><Relationship Id="rId258" Type="http://schemas.openxmlformats.org/officeDocument/2006/relationships/image" Target="../media/image736.png"/><Relationship Id="rId22" Type="http://schemas.openxmlformats.org/officeDocument/2006/relationships/image" Target="../media/image618.png"/><Relationship Id="rId64" Type="http://schemas.openxmlformats.org/officeDocument/2006/relationships/image" Target="../media/image639.png"/><Relationship Id="rId118" Type="http://schemas.openxmlformats.org/officeDocument/2006/relationships/image" Target="../media/image666.png"/><Relationship Id="rId325" Type="http://schemas.openxmlformats.org/officeDocument/2006/relationships/customXml" Target="../ink/ink673.xml"/><Relationship Id="rId171" Type="http://schemas.openxmlformats.org/officeDocument/2006/relationships/customXml" Target="../ink/ink596.xml"/><Relationship Id="rId227" Type="http://schemas.openxmlformats.org/officeDocument/2006/relationships/customXml" Target="../ink/ink624.xml"/><Relationship Id="rId269" Type="http://schemas.openxmlformats.org/officeDocument/2006/relationships/customXml" Target="../ink/ink645.xml"/><Relationship Id="rId33" Type="http://schemas.openxmlformats.org/officeDocument/2006/relationships/customXml" Target="../ink/ink527.xml"/><Relationship Id="rId129" Type="http://schemas.openxmlformats.org/officeDocument/2006/relationships/customXml" Target="../ink/ink575.xml"/><Relationship Id="rId280" Type="http://schemas.openxmlformats.org/officeDocument/2006/relationships/image" Target="../media/image747.png"/><Relationship Id="rId336" Type="http://schemas.openxmlformats.org/officeDocument/2006/relationships/image" Target="../media/image775.png"/><Relationship Id="rId75" Type="http://schemas.openxmlformats.org/officeDocument/2006/relationships/customXml" Target="../ink/ink548.xml"/><Relationship Id="rId140" Type="http://schemas.openxmlformats.org/officeDocument/2006/relationships/image" Target="../media/image677.png"/><Relationship Id="rId182" Type="http://schemas.openxmlformats.org/officeDocument/2006/relationships/image" Target="../media/image698.png"/><Relationship Id="rId6" Type="http://schemas.openxmlformats.org/officeDocument/2006/relationships/image" Target="../media/image610.png"/><Relationship Id="rId238" Type="http://schemas.openxmlformats.org/officeDocument/2006/relationships/image" Target="../media/image726.png"/><Relationship Id="rId291" Type="http://schemas.openxmlformats.org/officeDocument/2006/relationships/customXml" Target="../ink/ink656.xml"/><Relationship Id="rId305" Type="http://schemas.openxmlformats.org/officeDocument/2006/relationships/customXml" Target="../ink/ink663.xml"/><Relationship Id="rId44" Type="http://schemas.openxmlformats.org/officeDocument/2006/relationships/image" Target="../media/image629.png"/><Relationship Id="rId86" Type="http://schemas.openxmlformats.org/officeDocument/2006/relationships/image" Target="../media/image650.png"/><Relationship Id="rId151" Type="http://schemas.openxmlformats.org/officeDocument/2006/relationships/customXml" Target="../ink/ink586.xml"/><Relationship Id="rId193" Type="http://schemas.openxmlformats.org/officeDocument/2006/relationships/customXml" Target="../ink/ink607.xml"/><Relationship Id="rId207" Type="http://schemas.openxmlformats.org/officeDocument/2006/relationships/customXml" Target="../ink/ink614.xml"/><Relationship Id="rId249" Type="http://schemas.openxmlformats.org/officeDocument/2006/relationships/customXml" Target="../ink/ink635.xml"/><Relationship Id="rId13" Type="http://schemas.openxmlformats.org/officeDocument/2006/relationships/customXml" Target="../ink/ink517.xml"/><Relationship Id="rId109" Type="http://schemas.openxmlformats.org/officeDocument/2006/relationships/customXml" Target="../ink/ink565.xml"/><Relationship Id="rId260" Type="http://schemas.openxmlformats.org/officeDocument/2006/relationships/image" Target="../media/image737.png"/><Relationship Id="rId316" Type="http://schemas.openxmlformats.org/officeDocument/2006/relationships/image" Target="../media/image765.png"/><Relationship Id="rId55" Type="http://schemas.openxmlformats.org/officeDocument/2006/relationships/customXml" Target="../ink/ink538.xml"/><Relationship Id="rId97" Type="http://schemas.openxmlformats.org/officeDocument/2006/relationships/customXml" Target="../ink/ink559.xml"/><Relationship Id="rId120" Type="http://schemas.openxmlformats.org/officeDocument/2006/relationships/image" Target="../media/image667.png"/><Relationship Id="rId162" Type="http://schemas.openxmlformats.org/officeDocument/2006/relationships/image" Target="../media/image688.png"/><Relationship Id="rId218" Type="http://schemas.openxmlformats.org/officeDocument/2006/relationships/image" Target="../media/image716.png"/><Relationship Id="rId271" Type="http://schemas.openxmlformats.org/officeDocument/2006/relationships/customXml" Target="../ink/ink646.xml"/><Relationship Id="rId24" Type="http://schemas.openxmlformats.org/officeDocument/2006/relationships/image" Target="../media/image619.png"/><Relationship Id="rId66" Type="http://schemas.openxmlformats.org/officeDocument/2006/relationships/image" Target="../media/image640.png"/><Relationship Id="rId131" Type="http://schemas.openxmlformats.org/officeDocument/2006/relationships/customXml" Target="../ink/ink576.xml"/><Relationship Id="rId327" Type="http://schemas.openxmlformats.org/officeDocument/2006/relationships/customXml" Target="../ink/ink674.xml"/><Relationship Id="rId173" Type="http://schemas.openxmlformats.org/officeDocument/2006/relationships/customXml" Target="../ink/ink597.xml"/><Relationship Id="rId229" Type="http://schemas.openxmlformats.org/officeDocument/2006/relationships/customXml" Target="../ink/ink625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37.png"/><Relationship Id="rId299" Type="http://schemas.openxmlformats.org/officeDocument/2006/relationships/image" Target="../media/image927.png"/><Relationship Id="rId21" Type="http://schemas.openxmlformats.org/officeDocument/2006/relationships/image" Target="../media/image789.png"/><Relationship Id="rId63" Type="http://schemas.openxmlformats.org/officeDocument/2006/relationships/image" Target="../media/image810.png"/><Relationship Id="rId159" Type="http://schemas.openxmlformats.org/officeDocument/2006/relationships/image" Target="../media/image858.png"/><Relationship Id="rId324" Type="http://schemas.openxmlformats.org/officeDocument/2006/relationships/customXml" Target="../ink/ink844.xml"/><Relationship Id="rId366" Type="http://schemas.openxmlformats.org/officeDocument/2006/relationships/customXml" Target="../ink/ink865.xml"/><Relationship Id="rId170" Type="http://schemas.openxmlformats.org/officeDocument/2006/relationships/customXml" Target="../ink/ink767.xml"/><Relationship Id="rId226" Type="http://schemas.openxmlformats.org/officeDocument/2006/relationships/customXml" Target="../ink/ink795.xml"/><Relationship Id="rId268" Type="http://schemas.openxmlformats.org/officeDocument/2006/relationships/customXml" Target="../ink/ink816.xml"/><Relationship Id="rId32" Type="http://schemas.openxmlformats.org/officeDocument/2006/relationships/customXml" Target="../ink/ink698.xml"/><Relationship Id="rId74" Type="http://schemas.openxmlformats.org/officeDocument/2006/relationships/customXml" Target="../ink/ink719.xml"/><Relationship Id="rId128" Type="http://schemas.openxmlformats.org/officeDocument/2006/relationships/customXml" Target="../ink/ink746.xml"/><Relationship Id="rId335" Type="http://schemas.openxmlformats.org/officeDocument/2006/relationships/image" Target="../media/image945.png"/><Relationship Id="rId377" Type="http://schemas.openxmlformats.org/officeDocument/2006/relationships/image" Target="../media/image965.png"/><Relationship Id="rId5" Type="http://schemas.openxmlformats.org/officeDocument/2006/relationships/image" Target="../media/image781.png"/><Relationship Id="rId181" Type="http://schemas.openxmlformats.org/officeDocument/2006/relationships/image" Target="../media/image869.png"/><Relationship Id="rId237" Type="http://schemas.openxmlformats.org/officeDocument/2006/relationships/image" Target="../media/image897.png"/><Relationship Id="rId279" Type="http://schemas.openxmlformats.org/officeDocument/2006/relationships/image" Target="../media/image917.png"/><Relationship Id="rId43" Type="http://schemas.openxmlformats.org/officeDocument/2006/relationships/image" Target="../media/image800.png"/><Relationship Id="rId139" Type="http://schemas.openxmlformats.org/officeDocument/2006/relationships/image" Target="../media/image848.png"/><Relationship Id="rId290" Type="http://schemas.openxmlformats.org/officeDocument/2006/relationships/customXml" Target="../ink/ink827.xml"/><Relationship Id="rId304" Type="http://schemas.openxmlformats.org/officeDocument/2006/relationships/customXml" Target="../ink/ink834.xml"/><Relationship Id="rId346" Type="http://schemas.openxmlformats.org/officeDocument/2006/relationships/customXml" Target="../ink/ink855.xml"/><Relationship Id="rId388" Type="http://schemas.openxmlformats.org/officeDocument/2006/relationships/customXml" Target="../ink/ink876.xml"/><Relationship Id="rId85" Type="http://schemas.openxmlformats.org/officeDocument/2006/relationships/image" Target="../media/image821.png"/><Relationship Id="rId150" Type="http://schemas.openxmlformats.org/officeDocument/2006/relationships/customXml" Target="../ink/ink757.xml"/><Relationship Id="rId192" Type="http://schemas.openxmlformats.org/officeDocument/2006/relationships/customXml" Target="../ink/ink778.xml"/><Relationship Id="rId206" Type="http://schemas.openxmlformats.org/officeDocument/2006/relationships/customXml" Target="../ink/ink785.xml"/><Relationship Id="rId248" Type="http://schemas.openxmlformats.org/officeDocument/2006/relationships/customXml" Target="../ink/ink806.xml"/><Relationship Id="rId12" Type="http://schemas.openxmlformats.org/officeDocument/2006/relationships/customXml" Target="../ink/ink688.xml"/><Relationship Id="rId108" Type="http://schemas.openxmlformats.org/officeDocument/2006/relationships/customXml" Target="../ink/ink736.xml"/><Relationship Id="rId315" Type="http://schemas.openxmlformats.org/officeDocument/2006/relationships/image" Target="../media/image935.png"/><Relationship Id="rId357" Type="http://schemas.openxmlformats.org/officeDocument/2006/relationships/image" Target="../media/image955.png"/><Relationship Id="rId54" Type="http://schemas.openxmlformats.org/officeDocument/2006/relationships/customXml" Target="../ink/ink709.xml"/><Relationship Id="rId96" Type="http://schemas.openxmlformats.org/officeDocument/2006/relationships/customXml" Target="../ink/ink730.xml"/><Relationship Id="rId161" Type="http://schemas.openxmlformats.org/officeDocument/2006/relationships/image" Target="../media/image859.png"/><Relationship Id="rId217" Type="http://schemas.openxmlformats.org/officeDocument/2006/relationships/image" Target="../media/image887.png"/><Relationship Id="rId259" Type="http://schemas.openxmlformats.org/officeDocument/2006/relationships/image" Target="../media/image908.png"/><Relationship Id="rId23" Type="http://schemas.openxmlformats.org/officeDocument/2006/relationships/image" Target="../media/image790.png"/><Relationship Id="rId119" Type="http://schemas.openxmlformats.org/officeDocument/2006/relationships/image" Target="../media/image838.png"/><Relationship Id="rId270" Type="http://schemas.openxmlformats.org/officeDocument/2006/relationships/customXml" Target="../ink/ink817.xml"/><Relationship Id="rId326" Type="http://schemas.openxmlformats.org/officeDocument/2006/relationships/customXml" Target="../ink/ink845.xml"/><Relationship Id="rId65" Type="http://schemas.openxmlformats.org/officeDocument/2006/relationships/image" Target="../media/image811.png"/><Relationship Id="rId130" Type="http://schemas.openxmlformats.org/officeDocument/2006/relationships/customXml" Target="../ink/ink747.xml"/><Relationship Id="rId368" Type="http://schemas.openxmlformats.org/officeDocument/2006/relationships/customXml" Target="../ink/ink866.xml"/><Relationship Id="rId172" Type="http://schemas.openxmlformats.org/officeDocument/2006/relationships/customXml" Target="../ink/ink768.xml"/><Relationship Id="rId228" Type="http://schemas.openxmlformats.org/officeDocument/2006/relationships/customXml" Target="../ink/ink796.xml"/><Relationship Id="rId281" Type="http://schemas.openxmlformats.org/officeDocument/2006/relationships/image" Target="../media/image918.png"/><Relationship Id="rId337" Type="http://schemas.openxmlformats.org/officeDocument/2006/relationships/image" Target="../media/image946.png"/><Relationship Id="rId34" Type="http://schemas.openxmlformats.org/officeDocument/2006/relationships/customXml" Target="../ink/ink699.xml"/><Relationship Id="rId76" Type="http://schemas.openxmlformats.org/officeDocument/2006/relationships/customXml" Target="../ink/ink720.xml"/><Relationship Id="rId141" Type="http://schemas.openxmlformats.org/officeDocument/2006/relationships/image" Target="../media/image849.png"/><Relationship Id="rId379" Type="http://schemas.openxmlformats.org/officeDocument/2006/relationships/image" Target="../media/image966.png"/><Relationship Id="rId7" Type="http://schemas.openxmlformats.org/officeDocument/2006/relationships/image" Target="../media/image782.png"/><Relationship Id="rId183" Type="http://schemas.openxmlformats.org/officeDocument/2006/relationships/image" Target="../media/image870.png"/><Relationship Id="rId239" Type="http://schemas.openxmlformats.org/officeDocument/2006/relationships/image" Target="../media/image898.png"/><Relationship Id="rId390" Type="http://schemas.openxmlformats.org/officeDocument/2006/relationships/customXml" Target="../ink/ink877.xml"/><Relationship Id="rId250" Type="http://schemas.openxmlformats.org/officeDocument/2006/relationships/customXml" Target="../ink/ink807.xml"/><Relationship Id="rId292" Type="http://schemas.openxmlformats.org/officeDocument/2006/relationships/customXml" Target="../ink/ink828.xml"/><Relationship Id="rId306" Type="http://schemas.openxmlformats.org/officeDocument/2006/relationships/customXml" Target="../ink/ink835.xml"/><Relationship Id="rId45" Type="http://schemas.openxmlformats.org/officeDocument/2006/relationships/image" Target="../media/image801.png"/><Relationship Id="rId87" Type="http://schemas.openxmlformats.org/officeDocument/2006/relationships/image" Target="../media/image822.png"/><Relationship Id="rId110" Type="http://schemas.openxmlformats.org/officeDocument/2006/relationships/customXml" Target="../ink/ink737.xml"/><Relationship Id="rId348" Type="http://schemas.openxmlformats.org/officeDocument/2006/relationships/customXml" Target="../ink/ink856.xml"/><Relationship Id="rId152" Type="http://schemas.openxmlformats.org/officeDocument/2006/relationships/customXml" Target="../ink/ink758.xml"/><Relationship Id="rId194" Type="http://schemas.openxmlformats.org/officeDocument/2006/relationships/customXml" Target="../ink/ink779.xml"/><Relationship Id="rId208" Type="http://schemas.openxmlformats.org/officeDocument/2006/relationships/customXml" Target="../ink/ink786.xml"/><Relationship Id="rId261" Type="http://schemas.openxmlformats.org/officeDocument/2006/relationships/image" Target="../media/image909.png"/><Relationship Id="rId14" Type="http://schemas.openxmlformats.org/officeDocument/2006/relationships/customXml" Target="../ink/ink689.xml"/><Relationship Id="rId56" Type="http://schemas.openxmlformats.org/officeDocument/2006/relationships/customXml" Target="../ink/ink710.xml"/><Relationship Id="rId317" Type="http://schemas.openxmlformats.org/officeDocument/2006/relationships/image" Target="../media/image936.png"/><Relationship Id="rId359" Type="http://schemas.openxmlformats.org/officeDocument/2006/relationships/image" Target="../media/image956.png"/><Relationship Id="rId98" Type="http://schemas.openxmlformats.org/officeDocument/2006/relationships/customXml" Target="../ink/ink731.xml"/><Relationship Id="rId121" Type="http://schemas.openxmlformats.org/officeDocument/2006/relationships/image" Target="../media/image839.png"/><Relationship Id="rId163" Type="http://schemas.openxmlformats.org/officeDocument/2006/relationships/image" Target="../media/image860.png"/><Relationship Id="rId219" Type="http://schemas.openxmlformats.org/officeDocument/2006/relationships/image" Target="../media/image888.png"/><Relationship Id="rId370" Type="http://schemas.openxmlformats.org/officeDocument/2006/relationships/customXml" Target="../ink/ink867.xml"/><Relationship Id="rId230" Type="http://schemas.openxmlformats.org/officeDocument/2006/relationships/customXml" Target="../ink/ink797.xml"/><Relationship Id="rId25" Type="http://schemas.openxmlformats.org/officeDocument/2006/relationships/image" Target="../media/image791.png"/><Relationship Id="rId67" Type="http://schemas.openxmlformats.org/officeDocument/2006/relationships/image" Target="../media/image812.png"/><Relationship Id="rId272" Type="http://schemas.openxmlformats.org/officeDocument/2006/relationships/customXml" Target="../ink/ink818.xml"/><Relationship Id="rId328" Type="http://schemas.openxmlformats.org/officeDocument/2006/relationships/customXml" Target="../ink/ink846.xml"/><Relationship Id="rId132" Type="http://schemas.openxmlformats.org/officeDocument/2006/relationships/customXml" Target="../ink/ink748.xml"/><Relationship Id="rId174" Type="http://schemas.openxmlformats.org/officeDocument/2006/relationships/customXml" Target="../ink/ink769.xml"/><Relationship Id="rId381" Type="http://schemas.openxmlformats.org/officeDocument/2006/relationships/image" Target="../media/image967.png"/><Relationship Id="rId241" Type="http://schemas.openxmlformats.org/officeDocument/2006/relationships/image" Target="../media/image899.png"/><Relationship Id="rId36" Type="http://schemas.openxmlformats.org/officeDocument/2006/relationships/customXml" Target="../ink/ink700.xml"/><Relationship Id="rId283" Type="http://schemas.openxmlformats.org/officeDocument/2006/relationships/image" Target="../media/image919.png"/><Relationship Id="rId339" Type="http://schemas.openxmlformats.org/officeDocument/2006/relationships/image" Target="../media/image947.png"/><Relationship Id="rId78" Type="http://schemas.openxmlformats.org/officeDocument/2006/relationships/customXml" Target="../ink/ink721.xml"/><Relationship Id="rId101" Type="http://schemas.openxmlformats.org/officeDocument/2006/relationships/image" Target="../media/image829.png"/><Relationship Id="rId143" Type="http://schemas.openxmlformats.org/officeDocument/2006/relationships/image" Target="../media/image850.png"/><Relationship Id="rId185" Type="http://schemas.openxmlformats.org/officeDocument/2006/relationships/image" Target="../media/image871.png"/><Relationship Id="rId350" Type="http://schemas.openxmlformats.org/officeDocument/2006/relationships/customXml" Target="../ink/ink857.xml"/><Relationship Id="rId9" Type="http://schemas.openxmlformats.org/officeDocument/2006/relationships/image" Target="../media/image783.png"/><Relationship Id="rId210" Type="http://schemas.openxmlformats.org/officeDocument/2006/relationships/customXml" Target="../ink/ink787.xml"/><Relationship Id="rId392" Type="http://schemas.openxmlformats.org/officeDocument/2006/relationships/customXml" Target="../ink/ink878.xml"/><Relationship Id="rId252" Type="http://schemas.openxmlformats.org/officeDocument/2006/relationships/customXml" Target="../ink/ink808.xml"/><Relationship Id="rId294" Type="http://schemas.openxmlformats.org/officeDocument/2006/relationships/customXml" Target="../ink/ink829.xml"/><Relationship Id="rId308" Type="http://schemas.openxmlformats.org/officeDocument/2006/relationships/customXml" Target="../ink/ink836.xml"/><Relationship Id="rId47" Type="http://schemas.openxmlformats.org/officeDocument/2006/relationships/image" Target="../media/image802.png"/><Relationship Id="rId89" Type="http://schemas.openxmlformats.org/officeDocument/2006/relationships/image" Target="../media/image823.png"/><Relationship Id="rId112" Type="http://schemas.openxmlformats.org/officeDocument/2006/relationships/customXml" Target="../ink/ink738.xml"/><Relationship Id="rId154" Type="http://schemas.openxmlformats.org/officeDocument/2006/relationships/customXml" Target="../ink/ink759.xml"/><Relationship Id="rId361" Type="http://schemas.openxmlformats.org/officeDocument/2006/relationships/image" Target="../media/image957.png"/><Relationship Id="rId196" Type="http://schemas.openxmlformats.org/officeDocument/2006/relationships/customXml" Target="../ink/ink780.xml"/><Relationship Id="rId16" Type="http://schemas.openxmlformats.org/officeDocument/2006/relationships/customXml" Target="../ink/ink690.xml"/><Relationship Id="rId221" Type="http://schemas.openxmlformats.org/officeDocument/2006/relationships/image" Target="../media/image889.png"/><Relationship Id="rId263" Type="http://schemas.openxmlformats.org/officeDocument/2006/relationships/image" Target="../media/image910.png"/><Relationship Id="rId319" Type="http://schemas.openxmlformats.org/officeDocument/2006/relationships/image" Target="../media/image937.png"/><Relationship Id="rId37" Type="http://schemas.openxmlformats.org/officeDocument/2006/relationships/image" Target="../media/image797.png"/><Relationship Id="rId58" Type="http://schemas.openxmlformats.org/officeDocument/2006/relationships/customXml" Target="../ink/ink711.xml"/><Relationship Id="rId79" Type="http://schemas.openxmlformats.org/officeDocument/2006/relationships/image" Target="../media/image818.png"/><Relationship Id="rId102" Type="http://schemas.openxmlformats.org/officeDocument/2006/relationships/customXml" Target="../ink/ink733.xml"/><Relationship Id="rId123" Type="http://schemas.openxmlformats.org/officeDocument/2006/relationships/image" Target="../media/image840.png"/><Relationship Id="rId144" Type="http://schemas.openxmlformats.org/officeDocument/2006/relationships/customXml" Target="../ink/ink754.xml"/><Relationship Id="rId330" Type="http://schemas.openxmlformats.org/officeDocument/2006/relationships/customXml" Target="../ink/ink847.xml"/><Relationship Id="rId90" Type="http://schemas.openxmlformats.org/officeDocument/2006/relationships/customXml" Target="../ink/ink727.xml"/><Relationship Id="rId165" Type="http://schemas.openxmlformats.org/officeDocument/2006/relationships/image" Target="../media/image861.png"/><Relationship Id="rId186" Type="http://schemas.openxmlformats.org/officeDocument/2006/relationships/customXml" Target="../ink/ink775.xml"/><Relationship Id="rId351" Type="http://schemas.openxmlformats.org/officeDocument/2006/relationships/image" Target="../media/image952.png"/><Relationship Id="rId372" Type="http://schemas.openxmlformats.org/officeDocument/2006/relationships/customXml" Target="../ink/ink868.xml"/><Relationship Id="rId393" Type="http://schemas.openxmlformats.org/officeDocument/2006/relationships/image" Target="../media/image973.png"/><Relationship Id="rId211" Type="http://schemas.openxmlformats.org/officeDocument/2006/relationships/image" Target="../media/image884.png"/><Relationship Id="rId232" Type="http://schemas.openxmlformats.org/officeDocument/2006/relationships/customXml" Target="../ink/ink798.xml"/><Relationship Id="rId253" Type="http://schemas.openxmlformats.org/officeDocument/2006/relationships/image" Target="../media/image905.png"/><Relationship Id="rId274" Type="http://schemas.openxmlformats.org/officeDocument/2006/relationships/customXml" Target="../ink/ink819.xml"/><Relationship Id="rId295" Type="http://schemas.openxmlformats.org/officeDocument/2006/relationships/image" Target="../media/image925.png"/><Relationship Id="rId309" Type="http://schemas.openxmlformats.org/officeDocument/2006/relationships/image" Target="../media/image932.png"/><Relationship Id="rId27" Type="http://schemas.openxmlformats.org/officeDocument/2006/relationships/image" Target="../media/image792.png"/><Relationship Id="rId48" Type="http://schemas.openxmlformats.org/officeDocument/2006/relationships/customXml" Target="../ink/ink706.xml"/><Relationship Id="rId69" Type="http://schemas.openxmlformats.org/officeDocument/2006/relationships/image" Target="../media/image813.png"/><Relationship Id="rId113" Type="http://schemas.openxmlformats.org/officeDocument/2006/relationships/image" Target="../media/image835.png"/><Relationship Id="rId134" Type="http://schemas.openxmlformats.org/officeDocument/2006/relationships/customXml" Target="../ink/ink749.xml"/><Relationship Id="rId320" Type="http://schemas.openxmlformats.org/officeDocument/2006/relationships/customXml" Target="../ink/ink842.xml"/><Relationship Id="rId80" Type="http://schemas.openxmlformats.org/officeDocument/2006/relationships/customXml" Target="../ink/ink722.xml"/><Relationship Id="rId155" Type="http://schemas.openxmlformats.org/officeDocument/2006/relationships/image" Target="../media/image856.png"/><Relationship Id="rId176" Type="http://schemas.openxmlformats.org/officeDocument/2006/relationships/customXml" Target="../ink/ink770.xml"/><Relationship Id="rId197" Type="http://schemas.openxmlformats.org/officeDocument/2006/relationships/image" Target="../media/image877.png"/><Relationship Id="rId341" Type="http://schemas.openxmlformats.org/officeDocument/2006/relationships/image" Target="../media/image948.png"/><Relationship Id="rId362" Type="http://schemas.openxmlformats.org/officeDocument/2006/relationships/customXml" Target="../ink/ink863.xml"/><Relationship Id="rId383" Type="http://schemas.openxmlformats.org/officeDocument/2006/relationships/image" Target="../media/image968.png"/><Relationship Id="rId201" Type="http://schemas.openxmlformats.org/officeDocument/2006/relationships/image" Target="../media/image879.png"/><Relationship Id="rId222" Type="http://schemas.openxmlformats.org/officeDocument/2006/relationships/customXml" Target="../ink/ink793.xml"/><Relationship Id="rId243" Type="http://schemas.openxmlformats.org/officeDocument/2006/relationships/image" Target="../media/image900.png"/><Relationship Id="rId264" Type="http://schemas.openxmlformats.org/officeDocument/2006/relationships/customXml" Target="../ink/ink814.xml"/><Relationship Id="rId285" Type="http://schemas.openxmlformats.org/officeDocument/2006/relationships/image" Target="../media/image920.png"/><Relationship Id="rId17" Type="http://schemas.openxmlformats.org/officeDocument/2006/relationships/image" Target="../media/image787.png"/><Relationship Id="rId38" Type="http://schemas.openxmlformats.org/officeDocument/2006/relationships/customXml" Target="../ink/ink701.xml"/><Relationship Id="rId59" Type="http://schemas.openxmlformats.org/officeDocument/2006/relationships/image" Target="../media/image808.png"/><Relationship Id="rId103" Type="http://schemas.openxmlformats.org/officeDocument/2006/relationships/image" Target="../media/image830.png"/><Relationship Id="rId124" Type="http://schemas.openxmlformats.org/officeDocument/2006/relationships/customXml" Target="../ink/ink744.xml"/><Relationship Id="rId310" Type="http://schemas.openxmlformats.org/officeDocument/2006/relationships/customXml" Target="../ink/ink837.xml"/><Relationship Id="rId70" Type="http://schemas.openxmlformats.org/officeDocument/2006/relationships/customXml" Target="../ink/ink717.xml"/><Relationship Id="rId91" Type="http://schemas.openxmlformats.org/officeDocument/2006/relationships/image" Target="../media/image824.png"/><Relationship Id="rId145" Type="http://schemas.openxmlformats.org/officeDocument/2006/relationships/image" Target="../media/image851.png"/><Relationship Id="rId166" Type="http://schemas.openxmlformats.org/officeDocument/2006/relationships/customXml" Target="../ink/ink765.xml"/><Relationship Id="rId187" Type="http://schemas.openxmlformats.org/officeDocument/2006/relationships/image" Target="../media/image872.png"/><Relationship Id="rId331" Type="http://schemas.openxmlformats.org/officeDocument/2006/relationships/image" Target="../media/image943.png"/><Relationship Id="rId352" Type="http://schemas.openxmlformats.org/officeDocument/2006/relationships/customXml" Target="../ink/ink858.xml"/><Relationship Id="rId373" Type="http://schemas.openxmlformats.org/officeDocument/2006/relationships/image" Target="../media/image963.png"/><Relationship Id="rId394" Type="http://schemas.openxmlformats.org/officeDocument/2006/relationships/customXml" Target="../ink/ink879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788.xml"/><Relationship Id="rId233" Type="http://schemas.openxmlformats.org/officeDocument/2006/relationships/image" Target="../media/image895.png"/><Relationship Id="rId254" Type="http://schemas.openxmlformats.org/officeDocument/2006/relationships/customXml" Target="../ink/ink809.xml"/><Relationship Id="rId28" Type="http://schemas.openxmlformats.org/officeDocument/2006/relationships/customXml" Target="../ink/ink696.xml"/><Relationship Id="rId49" Type="http://schemas.openxmlformats.org/officeDocument/2006/relationships/image" Target="../media/image803.png"/><Relationship Id="rId114" Type="http://schemas.openxmlformats.org/officeDocument/2006/relationships/customXml" Target="../ink/ink739.xml"/><Relationship Id="rId275" Type="http://schemas.openxmlformats.org/officeDocument/2006/relationships/image" Target="../media/image916.png"/><Relationship Id="rId296" Type="http://schemas.openxmlformats.org/officeDocument/2006/relationships/customXml" Target="../ink/ink830.xml"/><Relationship Id="rId300" Type="http://schemas.openxmlformats.org/officeDocument/2006/relationships/customXml" Target="../ink/ink832.xml"/><Relationship Id="rId60" Type="http://schemas.openxmlformats.org/officeDocument/2006/relationships/customXml" Target="../ink/ink712.xml"/><Relationship Id="rId81" Type="http://schemas.openxmlformats.org/officeDocument/2006/relationships/image" Target="../media/image819.png"/><Relationship Id="rId135" Type="http://schemas.openxmlformats.org/officeDocument/2006/relationships/image" Target="../media/image846.png"/><Relationship Id="rId156" Type="http://schemas.openxmlformats.org/officeDocument/2006/relationships/customXml" Target="../ink/ink760.xml"/><Relationship Id="rId177" Type="http://schemas.openxmlformats.org/officeDocument/2006/relationships/image" Target="../media/image867.png"/><Relationship Id="rId198" Type="http://schemas.openxmlformats.org/officeDocument/2006/relationships/customXml" Target="../ink/ink781.xml"/><Relationship Id="rId321" Type="http://schemas.openxmlformats.org/officeDocument/2006/relationships/image" Target="../media/image938.png"/><Relationship Id="rId342" Type="http://schemas.openxmlformats.org/officeDocument/2006/relationships/customXml" Target="../ink/ink853.xml"/><Relationship Id="rId363" Type="http://schemas.openxmlformats.org/officeDocument/2006/relationships/image" Target="../media/image958.png"/><Relationship Id="rId384" Type="http://schemas.openxmlformats.org/officeDocument/2006/relationships/customXml" Target="../ink/ink874.xml"/><Relationship Id="rId202" Type="http://schemas.openxmlformats.org/officeDocument/2006/relationships/customXml" Target="../ink/ink783.xml"/><Relationship Id="rId223" Type="http://schemas.openxmlformats.org/officeDocument/2006/relationships/image" Target="../media/image890.png"/><Relationship Id="rId244" Type="http://schemas.openxmlformats.org/officeDocument/2006/relationships/customXml" Target="../ink/ink804.xml"/><Relationship Id="rId18" Type="http://schemas.openxmlformats.org/officeDocument/2006/relationships/customXml" Target="../ink/ink691.xml"/><Relationship Id="rId39" Type="http://schemas.openxmlformats.org/officeDocument/2006/relationships/image" Target="../media/image798.png"/><Relationship Id="rId265" Type="http://schemas.openxmlformats.org/officeDocument/2006/relationships/image" Target="../media/image911.png"/><Relationship Id="rId286" Type="http://schemas.openxmlformats.org/officeDocument/2006/relationships/customXml" Target="../ink/ink825.xml"/><Relationship Id="rId50" Type="http://schemas.openxmlformats.org/officeDocument/2006/relationships/customXml" Target="../ink/ink707.xml"/><Relationship Id="rId104" Type="http://schemas.openxmlformats.org/officeDocument/2006/relationships/customXml" Target="../ink/ink734.xml"/><Relationship Id="rId125" Type="http://schemas.openxmlformats.org/officeDocument/2006/relationships/image" Target="../media/image841.png"/><Relationship Id="rId146" Type="http://schemas.openxmlformats.org/officeDocument/2006/relationships/customXml" Target="../ink/ink755.xml"/><Relationship Id="rId167" Type="http://schemas.openxmlformats.org/officeDocument/2006/relationships/image" Target="../media/image862.png"/><Relationship Id="rId188" Type="http://schemas.openxmlformats.org/officeDocument/2006/relationships/customXml" Target="../ink/ink776.xml"/><Relationship Id="rId311" Type="http://schemas.openxmlformats.org/officeDocument/2006/relationships/image" Target="../media/image933.png"/><Relationship Id="rId332" Type="http://schemas.openxmlformats.org/officeDocument/2006/relationships/customXml" Target="../ink/ink848.xml"/><Relationship Id="rId353" Type="http://schemas.openxmlformats.org/officeDocument/2006/relationships/image" Target="../media/image953.png"/><Relationship Id="rId374" Type="http://schemas.openxmlformats.org/officeDocument/2006/relationships/customXml" Target="../ink/ink869.xml"/><Relationship Id="rId395" Type="http://schemas.openxmlformats.org/officeDocument/2006/relationships/image" Target="../media/image974.png"/><Relationship Id="rId71" Type="http://schemas.openxmlformats.org/officeDocument/2006/relationships/image" Target="../media/image814.png"/><Relationship Id="rId92" Type="http://schemas.openxmlformats.org/officeDocument/2006/relationships/customXml" Target="../ink/ink728.xml"/><Relationship Id="rId213" Type="http://schemas.openxmlformats.org/officeDocument/2006/relationships/image" Target="../media/image885.png"/><Relationship Id="rId234" Type="http://schemas.openxmlformats.org/officeDocument/2006/relationships/customXml" Target="../ink/ink799.xml"/><Relationship Id="rId2" Type="http://schemas.openxmlformats.org/officeDocument/2006/relationships/customXml" Target="../ink/ink683.xml"/><Relationship Id="rId29" Type="http://schemas.openxmlformats.org/officeDocument/2006/relationships/image" Target="../media/image793.png"/><Relationship Id="rId255" Type="http://schemas.openxmlformats.org/officeDocument/2006/relationships/image" Target="../media/image906.png"/><Relationship Id="rId276" Type="http://schemas.openxmlformats.org/officeDocument/2006/relationships/customXml" Target="../ink/ink820.xml"/><Relationship Id="rId297" Type="http://schemas.openxmlformats.org/officeDocument/2006/relationships/image" Target="../media/image926.png"/><Relationship Id="rId40" Type="http://schemas.openxmlformats.org/officeDocument/2006/relationships/customXml" Target="../ink/ink702.xml"/><Relationship Id="rId115" Type="http://schemas.openxmlformats.org/officeDocument/2006/relationships/image" Target="../media/image836.png"/><Relationship Id="rId136" Type="http://schemas.openxmlformats.org/officeDocument/2006/relationships/customXml" Target="../ink/ink750.xml"/><Relationship Id="rId157" Type="http://schemas.openxmlformats.org/officeDocument/2006/relationships/image" Target="../media/image857.png"/><Relationship Id="rId178" Type="http://schemas.openxmlformats.org/officeDocument/2006/relationships/customXml" Target="../ink/ink771.xml"/><Relationship Id="rId301" Type="http://schemas.openxmlformats.org/officeDocument/2006/relationships/image" Target="../media/image928.png"/><Relationship Id="rId322" Type="http://schemas.openxmlformats.org/officeDocument/2006/relationships/customXml" Target="../ink/ink843.xml"/><Relationship Id="rId343" Type="http://schemas.openxmlformats.org/officeDocument/2006/relationships/image" Target="../media/image949.png"/><Relationship Id="rId364" Type="http://schemas.openxmlformats.org/officeDocument/2006/relationships/customXml" Target="../ink/ink864.xml"/><Relationship Id="rId61" Type="http://schemas.openxmlformats.org/officeDocument/2006/relationships/image" Target="../media/image809.png"/><Relationship Id="rId82" Type="http://schemas.openxmlformats.org/officeDocument/2006/relationships/customXml" Target="../ink/ink723.xml"/><Relationship Id="rId199" Type="http://schemas.openxmlformats.org/officeDocument/2006/relationships/image" Target="../media/image878.png"/><Relationship Id="rId203" Type="http://schemas.openxmlformats.org/officeDocument/2006/relationships/image" Target="../media/image880.png"/><Relationship Id="rId385" Type="http://schemas.openxmlformats.org/officeDocument/2006/relationships/image" Target="../media/image969.png"/><Relationship Id="rId19" Type="http://schemas.openxmlformats.org/officeDocument/2006/relationships/image" Target="../media/image788.png"/><Relationship Id="rId224" Type="http://schemas.openxmlformats.org/officeDocument/2006/relationships/customXml" Target="../ink/ink794.xml"/><Relationship Id="rId245" Type="http://schemas.openxmlformats.org/officeDocument/2006/relationships/image" Target="../media/image901.png"/><Relationship Id="rId266" Type="http://schemas.openxmlformats.org/officeDocument/2006/relationships/customXml" Target="../ink/ink815.xml"/><Relationship Id="rId287" Type="http://schemas.openxmlformats.org/officeDocument/2006/relationships/image" Target="../media/image921.png"/><Relationship Id="rId30" Type="http://schemas.openxmlformats.org/officeDocument/2006/relationships/customXml" Target="../ink/ink697.xml"/><Relationship Id="rId105" Type="http://schemas.openxmlformats.org/officeDocument/2006/relationships/image" Target="../media/image831.png"/><Relationship Id="rId126" Type="http://schemas.openxmlformats.org/officeDocument/2006/relationships/customXml" Target="../ink/ink745.xml"/><Relationship Id="rId147" Type="http://schemas.openxmlformats.org/officeDocument/2006/relationships/image" Target="../media/image852.png"/><Relationship Id="rId168" Type="http://schemas.openxmlformats.org/officeDocument/2006/relationships/customXml" Target="../ink/ink766.xml"/><Relationship Id="rId312" Type="http://schemas.openxmlformats.org/officeDocument/2006/relationships/customXml" Target="../ink/ink838.xml"/><Relationship Id="rId333" Type="http://schemas.openxmlformats.org/officeDocument/2006/relationships/image" Target="../media/image944.png"/><Relationship Id="rId354" Type="http://schemas.openxmlformats.org/officeDocument/2006/relationships/customXml" Target="../ink/ink859.xml"/><Relationship Id="rId51" Type="http://schemas.openxmlformats.org/officeDocument/2006/relationships/image" Target="../media/image804.png"/><Relationship Id="rId72" Type="http://schemas.openxmlformats.org/officeDocument/2006/relationships/customXml" Target="../ink/ink718.xml"/><Relationship Id="rId93" Type="http://schemas.openxmlformats.org/officeDocument/2006/relationships/image" Target="../media/image825.png"/><Relationship Id="rId189" Type="http://schemas.openxmlformats.org/officeDocument/2006/relationships/image" Target="../media/image873.png"/><Relationship Id="rId375" Type="http://schemas.openxmlformats.org/officeDocument/2006/relationships/image" Target="../media/image964.png"/><Relationship Id="rId396" Type="http://schemas.openxmlformats.org/officeDocument/2006/relationships/customXml" Target="../ink/ink880.xml"/><Relationship Id="rId3" Type="http://schemas.openxmlformats.org/officeDocument/2006/relationships/image" Target="../media/image780.png"/><Relationship Id="rId214" Type="http://schemas.openxmlformats.org/officeDocument/2006/relationships/customXml" Target="../ink/ink789.xml"/><Relationship Id="rId235" Type="http://schemas.openxmlformats.org/officeDocument/2006/relationships/image" Target="../media/image896.png"/><Relationship Id="rId256" Type="http://schemas.openxmlformats.org/officeDocument/2006/relationships/customXml" Target="../ink/ink810.xml"/><Relationship Id="rId277" Type="http://schemas.openxmlformats.org/officeDocument/2006/relationships/image" Target="../media/image418.png"/><Relationship Id="rId298" Type="http://schemas.openxmlformats.org/officeDocument/2006/relationships/customXml" Target="../ink/ink831.xml"/><Relationship Id="rId116" Type="http://schemas.openxmlformats.org/officeDocument/2006/relationships/customXml" Target="../ink/ink740.xml"/><Relationship Id="rId137" Type="http://schemas.openxmlformats.org/officeDocument/2006/relationships/image" Target="../media/image847.png"/><Relationship Id="rId158" Type="http://schemas.openxmlformats.org/officeDocument/2006/relationships/customXml" Target="../ink/ink761.xml"/><Relationship Id="rId302" Type="http://schemas.openxmlformats.org/officeDocument/2006/relationships/customXml" Target="../ink/ink833.xml"/><Relationship Id="rId323" Type="http://schemas.openxmlformats.org/officeDocument/2006/relationships/image" Target="../media/image939.png"/><Relationship Id="rId344" Type="http://schemas.openxmlformats.org/officeDocument/2006/relationships/customXml" Target="../ink/ink854.xml"/><Relationship Id="rId20" Type="http://schemas.openxmlformats.org/officeDocument/2006/relationships/customXml" Target="../ink/ink692.xml"/><Relationship Id="rId41" Type="http://schemas.openxmlformats.org/officeDocument/2006/relationships/image" Target="../media/image799.png"/><Relationship Id="rId62" Type="http://schemas.openxmlformats.org/officeDocument/2006/relationships/customXml" Target="../ink/ink713.xml"/><Relationship Id="rId83" Type="http://schemas.openxmlformats.org/officeDocument/2006/relationships/image" Target="../media/image820.png"/><Relationship Id="rId179" Type="http://schemas.openxmlformats.org/officeDocument/2006/relationships/image" Target="../media/image868.png"/><Relationship Id="rId365" Type="http://schemas.openxmlformats.org/officeDocument/2006/relationships/image" Target="../media/image959.png"/><Relationship Id="rId386" Type="http://schemas.openxmlformats.org/officeDocument/2006/relationships/customXml" Target="../ink/ink875.xml"/><Relationship Id="rId190" Type="http://schemas.openxmlformats.org/officeDocument/2006/relationships/customXml" Target="../ink/ink777.xml"/><Relationship Id="rId204" Type="http://schemas.openxmlformats.org/officeDocument/2006/relationships/customXml" Target="../ink/ink784.xml"/><Relationship Id="rId225" Type="http://schemas.openxmlformats.org/officeDocument/2006/relationships/image" Target="../media/image891.png"/><Relationship Id="rId246" Type="http://schemas.openxmlformats.org/officeDocument/2006/relationships/customXml" Target="../ink/ink805.xml"/><Relationship Id="rId267" Type="http://schemas.openxmlformats.org/officeDocument/2006/relationships/image" Target="../media/image912.png"/><Relationship Id="rId288" Type="http://schemas.openxmlformats.org/officeDocument/2006/relationships/customXml" Target="../ink/ink826.xml"/><Relationship Id="rId106" Type="http://schemas.openxmlformats.org/officeDocument/2006/relationships/customXml" Target="../ink/ink735.xml"/><Relationship Id="rId127" Type="http://schemas.openxmlformats.org/officeDocument/2006/relationships/image" Target="../media/image842.png"/><Relationship Id="rId313" Type="http://schemas.openxmlformats.org/officeDocument/2006/relationships/image" Target="../media/image934.png"/><Relationship Id="rId10" Type="http://schemas.openxmlformats.org/officeDocument/2006/relationships/customXml" Target="../ink/ink687.xml"/><Relationship Id="rId31" Type="http://schemas.openxmlformats.org/officeDocument/2006/relationships/image" Target="../media/image794.png"/><Relationship Id="rId52" Type="http://schemas.openxmlformats.org/officeDocument/2006/relationships/customXml" Target="../ink/ink708.xml"/><Relationship Id="rId73" Type="http://schemas.openxmlformats.org/officeDocument/2006/relationships/image" Target="../media/image815.png"/><Relationship Id="rId94" Type="http://schemas.openxmlformats.org/officeDocument/2006/relationships/customXml" Target="../ink/ink729.xml"/><Relationship Id="rId148" Type="http://schemas.openxmlformats.org/officeDocument/2006/relationships/customXml" Target="../ink/ink756.xml"/><Relationship Id="rId169" Type="http://schemas.openxmlformats.org/officeDocument/2006/relationships/image" Target="../media/image863.png"/><Relationship Id="rId334" Type="http://schemas.openxmlformats.org/officeDocument/2006/relationships/customXml" Target="../ink/ink849.xml"/><Relationship Id="rId355" Type="http://schemas.openxmlformats.org/officeDocument/2006/relationships/image" Target="../media/image954.png"/><Relationship Id="rId376" Type="http://schemas.openxmlformats.org/officeDocument/2006/relationships/customXml" Target="../ink/ink870.xml"/><Relationship Id="rId397" Type="http://schemas.openxmlformats.org/officeDocument/2006/relationships/image" Target="../media/image975.png"/><Relationship Id="rId4" Type="http://schemas.openxmlformats.org/officeDocument/2006/relationships/customXml" Target="../ink/ink684.xml"/><Relationship Id="rId180" Type="http://schemas.openxmlformats.org/officeDocument/2006/relationships/customXml" Target="../ink/ink772.xml"/><Relationship Id="rId215" Type="http://schemas.openxmlformats.org/officeDocument/2006/relationships/image" Target="../media/image886.png"/><Relationship Id="rId236" Type="http://schemas.openxmlformats.org/officeDocument/2006/relationships/customXml" Target="../ink/ink800.xml"/><Relationship Id="rId257" Type="http://schemas.openxmlformats.org/officeDocument/2006/relationships/image" Target="../media/image907.png"/><Relationship Id="rId278" Type="http://schemas.openxmlformats.org/officeDocument/2006/relationships/customXml" Target="../ink/ink821.xml"/><Relationship Id="rId303" Type="http://schemas.openxmlformats.org/officeDocument/2006/relationships/image" Target="../media/image929.png"/><Relationship Id="rId42" Type="http://schemas.openxmlformats.org/officeDocument/2006/relationships/customXml" Target="../ink/ink703.xml"/><Relationship Id="rId84" Type="http://schemas.openxmlformats.org/officeDocument/2006/relationships/customXml" Target="../ink/ink724.xml"/><Relationship Id="rId138" Type="http://schemas.openxmlformats.org/officeDocument/2006/relationships/customXml" Target="../ink/ink751.xml"/><Relationship Id="rId345" Type="http://schemas.openxmlformats.org/officeDocument/2006/relationships/image" Target="../media/image950.png"/><Relationship Id="rId387" Type="http://schemas.openxmlformats.org/officeDocument/2006/relationships/image" Target="../media/image970.png"/><Relationship Id="rId191" Type="http://schemas.openxmlformats.org/officeDocument/2006/relationships/image" Target="../media/image874.png"/><Relationship Id="rId205" Type="http://schemas.openxmlformats.org/officeDocument/2006/relationships/image" Target="../media/image881.png"/><Relationship Id="rId247" Type="http://schemas.openxmlformats.org/officeDocument/2006/relationships/image" Target="../media/image902.png"/><Relationship Id="rId107" Type="http://schemas.openxmlformats.org/officeDocument/2006/relationships/image" Target="../media/image832.png"/><Relationship Id="rId289" Type="http://schemas.openxmlformats.org/officeDocument/2006/relationships/image" Target="../media/image922.png"/><Relationship Id="rId11" Type="http://schemas.openxmlformats.org/officeDocument/2006/relationships/image" Target="../media/image784.png"/><Relationship Id="rId53" Type="http://schemas.openxmlformats.org/officeDocument/2006/relationships/image" Target="../media/image805.png"/><Relationship Id="rId149" Type="http://schemas.openxmlformats.org/officeDocument/2006/relationships/image" Target="../media/image853.png"/><Relationship Id="rId314" Type="http://schemas.openxmlformats.org/officeDocument/2006/relationships/customXml" Target="../ink/ink839.xml"/><Relationship Id="rId356" Type="http://schemas.openxmlformats.org/officeDocument/2006/relationships/customXml" Target="../ink/ink860.xml"/><Relationship Id="rId95" Type="http://schemas.openxmlformats.org/officeDocument/2006/relationships/image" Target="../media/image826.png"/><Relationship Id="rId160" Type="http://schemas.openxmlformats.org/officeDocument/2006/relationships/customXml" Target="../ink/ink762.xml"/><Relationship Id="rId216" Type="http://schemas.openxmlformats.org/officeDocument/2006/relationships/customXml" Target="../ink/ink790.xml"/><Relationship Id="rId258" Type="http://schemas.openxmlformats.org/officeDocument/2006/relationships/customXml" Target="../ink/ink811.xml"/><Relationship Id="rId22" Type="http://schemas.openxmlformats.org/officeDocument/2006/relationships/customXml" Target="../ink/ink693.xml"/><Relationship Id="rId64" Type="http://schemas.openxmlformats.org/officeDocument/2006/relationships/customXml" Target="../ink/ink714.xml"/><Relationship Id="rId118" Type="http://schemas.openxmlformats.org/officeDocument/2006/relationships/customXml" Target="../ink/ink741.xml"/><Relationship Id="rId325" Type="http://schemas.openxmlformats.org/officeDocument/2006/relationships/image" Target="../media/image940.png"/><Relationship Id="rId367" Type="http://schemas.openxmlformats.org/officeDocument/2006/relationships/image" Target="../media/image960.png"/><Relationship Id="rId171" Type="http://schemas.openxmlformats.org/officeDocument/2006/relationships/image" Target="../media/image864.png"/><Relationship Id="rId227" Type="http://schemas.openxmlformats.org/officeDocument/2006/relationships/image" Target="../media/image892.png"/><Relationship Id="rId269" Type="http://schemas.openxmlformats.org/officeDocument/2006/relationships/image" Target="../media/image913.png"/><Relationship Id="rId33" Type="http://schemas.openxmlformats.org/officeDocument/2006/relationships/image" Target="../media/image795.png"/><Relationship Id="rId129" Type="http://schemas.openxmlformats.org/officeDocument/2006/relationships/image" Target="../media/image843.png"/><Relationship Id="rId280" Type="http://schemas.openxmlformats.org/officeDocument/2006/relationships/customXml" Target="../ink/ink822.xml"/><Relationship Id="rId336" Type="http://schemas.openxmlformats.org/officeDocument/2006/relationships/customXml" Target="../ink/ink850.xml"/><Relationship Id="rId75" Type="http://schemas.openxmlformats.org/officeDocument/2006/relationships/image" Target="../media/image816.png"/><Relationship Id="rId140" Type="http://schemas.openxmlformats.org/officeDocument/2006/relationships/customXml" Target="../ink/ink752.xml"/><Relationship Id="rId182" Type="http://schemas.openxmlformats.org/officeDocument/2006/relationships/customXml" Target="../ink/ink773.xml"/><Relationship Id="rId378" Type="http://schemas.openxmlformats.org/officeDocument/2006/relationships/customXml" Target="../ink/ink871.xml"/><Relationship Id="rId6" Type="http://schemas.openxmlformats.org/officeDocument/2006/relationships/customXml" Target="../ink/ink685.xml"/><Relationship Id="rId238" Type="http://schemas.openxmlformats.org/officeDocument/2006/relationships/customXml" Target="../ink/ink801.xml"/><Relationship Id="rId291" Type="http://schemas.openxmlformats.org/officeDocument/2006/relationships/image" Target="../media/image923.png"/><Relationship Id="rId305" Type="http://schemas.openxmlformats.org/officeDocument/2006/relationships/image" Target="../media/image930.png"/><Relationship Id="rId347" Type="http://schemas.openxmlformats.org/officeDocument/2006/relationships/image" Target="../media/image951.png"/><Relationship Id="rId44" Type="http://schemas.openxmlformats.org/officeDocument/2006/relationships/customXml" Target="../ink/ink704.xml"/><Relationship Id="rId86" Type="http://schemas.openxmlformats.org/officeDocument/2006/relationships/customXml" Target="../ink/ink725.xml"/><Relationship Id="rId151" Type="http://schemas.openxmlformats.org/officeDocument/2006/relationships/image" Target="../media/image854.png"/><Relationship Id="rId389" Type="http://schemas.openxmlformats.org/officeDocument/2006/relationships/image" Target="../media/image971.png"/><Relationship Id="rId193" Type="http://schemas.openxmlformats.org/officeDocument/2006/relationships/image" Target="../media/image875.png"/><Relationship Id="rId207" Type="http://schemas.openxmlformats.org/officeDocument/2006/relationships/image" Target="../media/image882.png"/><Relationship Id="rId249" Type="http://schemas.openxmlformats.org/officeDocument/2006/relationships/image" Target="../media/image903.png"/><Relationship Id="rId13" Type="http://schemas.openxmlformats.org/officeDocument/2006/relationships/image" Target="../media/image785.png"/><Relationship Id="rId109" Type="http://schemas.openxmlformats.org/officeDocument/2006/relationships/image" Target="../media/image833.png"/><Relationship Id="rId260" Type="http://schemas.openxmlformats.org/officeDocument/2006/relationships/customXml" Target="../ink/ink812.xml"/><Relationship Id="rId316" Type="http://schemas.openxmlformats.org/officeDocument/2006/relationships/customXml" Target="../ink/ink840.xml"/><Relationship Id="rId55" Type="http://schemas.openxmlformats.org/officeDocument/2006/relationships/image" Target="../media/image806.png"/><Relationship Id="rId97" Type="http://schemas.openxmlformats.org/officeDocument/2006/relationships/image" Target="../media/image827.png"/><Relationship Id="rId120" Type="http://schemas.openxmlformats.org/officeDocument/2006/relationships/customXml" Target="../ink/ink742.xml"/><Relationship Id="rId358" Type="http://schemas.openxmlformats.org/officeDocument/2006/relationships/customXml" Target="../ink/ink861.xml"/><Relationship Id="rId162" Type="http://schemas.openxmlformats.org/officeDocument/2006/relationships/customXml" Target="../ink/ink763.xml"/><Relationship Id="rId218" Type="http://schemas.openxmlformats.org/officeDocument/2006/relationships/customXml" Target="../ink/ink791.xml"/><Relationship Id="rId271" Type="http://schemas.openxmlformats.org/officeDocument/2006/relationships/image" Target="../media/image914.png"/><Relationship Id="rId24" Type="http://schemas.openxmlformats.org/officeDocument/2006/relationships/customXml" Target="../ink/ink694.xml"/><Relationship Id="rId66" Type="http://schemas.openxmlformats.org/officeDocument/2006/relationships/customXml" Target="../ink/ink715.xml"/><Relationship Id="rId131" Type="http://schemas.openxmlformats.org/officeDocument/2006/relationships/image" Target="../media/image844.png"/><Relationship Id="rId327" Type="http://schemas.openxmlformats.org/officeDocument/2006/relationships/image" Target="../media/image941.png"/><Relationship Id="rId369" Type="http://schemas.openxmlformats.org/officeDocument/2006/relationships/image" Target="../media/image961.png"/><Relationship Id="rId173" Type="http://schemas.openxmlformats.org/officeDocument/2006/relationships/image" Target="../media/image865.png"/><Relationship Id="rId229" Type="http://schemas.openxmlformats.org/officeDocument/2006/relationships/image" Target="../media/image893.png"/><Relationship Id="rId380" Type="http://schemas.openxmlformats.org/officeDocument/2006/relationships/customXml" Target="../ink/ink872.xml"/><Relationship Id="rId240" Type="http://schemas.openxmlformats.org/officeDocument/2006/relationships/customXml" Target="../ink/ink802.xml"/><Relationship Id="rId35" Type="http://schemas.openxmlformats.org/officeDocument/2006/relationships/image" Target="../media/image796.png"/><Relationship Id="rId77" Type="http://schemas.openxmlformats.org/officeDocument/2006/relationships/image" Target="../media/image817.png"/><Relationship Id="rId100" Type="http://schemas.openxmlformats.org/officeDocument/2006/relationships/customXml" Target="../ink/ink732.xml"/><Relationship Id="rId282" Type="http://schemas.openxmlformats.org/officeDocument/2006/relationships/customXml" Target="../ink/ink823.xml"/><Relationship Id="rId338" Type="http://schemas.openxmlformats.org/officeDocument/2006/relationships/customXml" Target="../ink/ink851.xml"/><Relationship Id="rId8" Type="http://schemas.openxmlformats.org/officeDocument/2006/relationships/customXml" Target="../ink/ink686.xml"/><Relationship Id="rId142" Type="http://schemas.openxmlformats.org/officeDocument/2006/relationships/customXml" Target="../ink/ink753.xml"/><Relationship Id="rId184" Type="http://schemas.openxmlformats.org/officeDocument/2006/relationships/customXml" Target="../ink/ink774.xml"/><Relationship Id="rId391" Type="http://schemas.openxmlformats.org/officeDocument/2006/relationships/image" Target="../media/image972.png"/><Relationship Id="rId251" Type="http://schemas.openxmlformats.org/officeDocument/2006/relationships/image" Target="../media/image904.png"/><Relationship Id="rId46" Type="http://schemas.openxmlformats.org/officeDocument/2006/relationships/customXml" Target="../ink/ink705.xml"/><Relationship Id="rId293" Type="http://schemas.openxmlformats.org/officeDocument/2006/relationships/image" Target="../media/image924.png"/><Relationship Id="rId307" Type="http://schemas.openxmlformats.org/officeDocument/2006/relationships/image" Target="../media/image931.png"/><Relationship Id="rId349" Type="http://schemas.openxmlformats.org/officeDocument/2006/relationships/image" Target="../media/image270.png"/><Relationship Id="rId88" Type="http://schemas.openxmlformats.org/officeDocument/2006/relationships/customXml" Target="../ink/ink726.xml"/><Relationship Id="rId111" Type="http://schemas.openxmlformats.org/officeDocument/2006/relationships/image" Target="../media/image834.png"/><Relationship Id="rId153" Type="http://schemas.openxmlformats.org/officeDocument/2006/relationships/image" Target="../media/image855.png"/><Relationship Id="rId195" Type="http://schemas.openxmlformats.org/officeDocument/2006/relationships/image" Target="../media/image876.png"/><Relationship Id="rId209" Type="http://schemas.openxmlformats.org/officeDocument/2006/relationships/image" Target="../media/image883.png"/><Relationship Id="rId360" Type="http://schemas.openxmlformats.org/officeDocument/2006/relationships/customXml" Target="../ink/ink862.xml"/><Relationship Id="rId220" Type="http://schemas.openxmlformats.org/officeDocument/2006/relationships/customXml" Target="../ink/ink792.xml"/><Relationship Id="rId15" Type="http://schemas.openxmlformats.org/officeDocument/2006/relationships/image" Target="../media/image786.png"/><Relationship Id="rId57" Type="http://schemas.openxmlformats.org/officeDocument/2006/relationships/image" Target="../media/image807.png"/><Relationship Id="rId262" Type="http://schemas.openxmlformats.org/officeDocument/2006/relationships/customXml" Target="../ink/ink813.xml"/><Relationship Id="rId318" Type="http://schemas.openxmlformats.org/officeDocument/2006/relationships/customXml" Target="../ink/ink841.xml"/><Relationship Id="rId99" Type="http://schemas.openxmlformats.org/officeDocument/2006/relationships/image" Target="../media/image828.png"/><Relationship Id="rId122" Type="http://schemas.openxmlformats.org/officeDocument/2006/relationships/customXml" Target="../ink/ink743.xml"/><Relationship Id="rId164" Type="http://schemas.openxmlformats.org/officeDocument/2006/relationships/customXml" Target="../ink/ink764.xml"/><Relationship Id="rId371" Type="http://schemas.openxmlformats.org/officeDocument/2006/relationships/image" Target="../media/image962.png"/><Relationship Id="rId26" Type="http://schemas.openxmlformats.org/officeDocument/2006/relationships/customXml" Target="../ink/ink695.xml"/><Relationship Id="rId231" Type="http://schemas.openxmlformats.org/officeDocument/2006/relationships/image" Target="../media/image894.png"/><Relationship Id="rId273" Type="http://schemas.openxmlformats.org/officeDocument/2006/relationships/image" Target="../media/image915.png"/><Relationship Id="rId329" Type="http://schemas.openxmlformats.org/officeDocument/2006/relationships/image" Target="../media/image942.png"/><Relationship Id="rId68" Type="http://schemas.openxmlformats.org/officeDocument/2006/relationships/customXml" Target="../ink/ink716.xml"/><Relationship Id="rId133" Type="http://schemas.openxmlformats.org/officeDocument/2006/relationships/image" Target="../media/image845.png"/><Relationship Id="rId175" Type="http://schemas.openxmlformats.org/officeDocument/2006/relationships/image" Target="../media/image866.png"/><Relationship Id="rId340" Type="http://schemas.openxmlformats.org/officeDocument/2006/relationships/customXml" Target="../ink/ink852.xml"/><Relationship Id="rId200" Type="http://schemas.openxmlformats.org/officeDocument/2006/relationships/customXml" Target="../ink/ink782.xml"/><Relationship Id="rId382" Type="http://schemas.openxmlformats.org/officeDocument/2006/relationships/customXml" Target="../ink/ink873.xml"/><Relationship Id="rId242" Type="http://schemas.openxmlformats.org/officeDocument/2006/relationships/customXml" Target="../ink/ink803.xml"/><Relationship Id="rId284" Type="http://schemas.openxmlformats.org/officeDocument/2006/relationships/customXml" Target="../ink/ink82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9.png"/><Relationship Id="rId13" Type="http://schemas.openxmlformats.org/officeDocument/2006/relationships/customXml" Target="../ink/ink886.xml"/><Relationship Id="rId18" Type="http://schemas.openxmlformats.org/officeDocument/2006/relationships/image" Target="../media/image984.png"/><Relationship Id="rId3" Type="http://schemas.openxmlformats.org/officeDocument/2006/relationships/customXml" Target="../ink/ink881.xml"/><Relationship Id="rId7" Type="http://schemas.openxmlformats.org/officeDocument/2006/relationships/customXml" Target="../ink/ink883.xml"/><Relationship Id="rId12" Type="http://schemas.openxmlformats.org/officeDocument/2006/relationships/image" Target="../media/image981.png"/><Relationship Id="rId17" Type="http://schemas.openxmlformats.org/officeDocument/2006/relationships/customXml" Target="../ink/ink888.xml"/><Relationship Id="rId2" Type="http://schemas.openxmlformats.org/officeDocument/2006/relationships/image" Target="../media/image3.emf"/><Relationship Id="rId16" Type="http://schemas.openxmlformats.org/officeDocument/2006/relationships/image" Target="../media/image983.png"/><Relationship Id="rId20" Type="http://schemas.openxmlformats.org/officeDocument/2006/relationships/image" Target="../media/image9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8.png"/><Relationship Id="rId11" Type="http://schemas.openxmlformats.org/officeDocument/2006/relationships/customXml" Target="../ink/ink885.xml"/><Relationship Id="rId5" Type="http://schemas.openxmlformats.org/officeDocument/2006/relationships/customXml" Target="../ink/ink882.xml"/><Relationship Id="rId15" Type="http://schemas.openxmlformats.org/officeDocument/2006/relationships/customXml" Target="../ink/ink887.xml"/><Relationship Id="rId10" Type="http://schemas.openxmlformats.org/officeDocument/2006/relationships/image" Target="../media/image980.png"/><Relationship Id="rId19" Type="http://schemas.openxmlformats.org/officeDocument/2006/relationships/customXml" Target="../ink/ink889.xml"/><Relationship Id="rId4" Type="http://schemas.openxmlformats.org/officeDocument/2006/relationships/image" Target="../media/image977.png"/><Relationship Id="rId9" Type="http://schemas.openxmlformats.org/officeDocument/2006/relationships/customXml" Target="../ink/ink884.xml"/><Relationship Id="rId14" Type="http://schemas.openxmlformats.org/officeDocument/2006/relationships/image" Target="../media/image982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96.png"/><Relationship Id="rId21" Type="http://schemas.openxmlformats.org/officeDocument/2006/relationships/customXml" Target="../ink/ink899.xml"/><Relationship Id="rId42" Type="http://schemas.openxmlformats.org/officeDocument/2006/relationships/image" Target="../media/image1004.png"/><Relationship Id="rId47" Type="http://schemas.openxmlformats.org/officeDocument/2006/relationships/customXml" Target="../ink/ink913.xml"/><Relationship Id="rId63" Type="http://schemas.openxmlformats.org/officeDocument/2006/relationships/customXml" Target="../ink/ink921.xml"/><Relationship Id="rId68" Type="http://schemas.openxmlformats.org/officeDocument/2006/relationships/customXml" Target="../ink/ink924.xml"/><Relationship Id="rId84" Type="http://schemas.openxmlformats.org/officeDocument/2006/relationships/customXml" Target="../ink/ink932.xml"/><Relationship Id="rId16" Type="http://schemas.openxmlformats.org/officeDocument/2006/relationships/image" Target="../media/image992.png"/><Relationship Id="rId11" Type="http://schemas.openxmlformats.org/officeDocument/2006/relationships/image" Target="../media/image990.png"/><Relationship Id="rId32" Type="http://schemas.openxmlformats.org/officeDocument/2006/relationships/image" Target="../media/image999.png"/><Relationship Id="rId37" Type="http://schemas.openxmlformats.org/officeDocument/2006/relationships/customXml" Target="../ink/ink908.xml"/><Relationship Id="rId53" Type="http://schemas.openxmlformats.org/officeDocument/2006/relationships/customXml" Target="../ink/ink916.xml"/><Relationship Id="rId58" Type="http://schemas.openxmlformats.org/officeDocument/2006/relationships/image" Target="../media/image1012.png"/><Relationship Id="rId74" Type="http://schemas.openxmlformats.org/officeDocument/2006/relationships/customXml" Target="../ink/ink927.xml"/><Relationship Id="rId79" Type="http://schemas.openxmlformats.org/officeDocument/2006/relationships/image" Target="../media/image1022.png"/><Relationship Id="rId5" Type="http://schemas.openxmlformats.org/officeDocument/2006/relationships/image" Target="../media/image987.png"/><Relationship Id="rId61" Type="http://schemas.openxmlformats.org/officeDocument/2006/relationships/customXml" Target="../ink/ink920.xml"/><Relationship Id="rId82" Type="http://schemas.openxmlformats.org/officeDocument/2006/relationships/customXml" Target="../ink/ink931.xml"/><Relationship Id="rId19" Type="http://schemas.openxmlformats.org/officeDocument/2006/relationships/customXml" Target="../ink/ink898.xml"/><Relationship Id="rId14" Type="http://schemas.openxmlformats.org/officeDocument/2006/relationships/customXml" Target="../ink/ink895.xml"/><Relationship Id="rId22" Type="http://schemas.openxmlformats.org/officeDocument/2006/relationships/image" Target="../media/image995.png"/><Relationship Id="rId27" Type="http://schemas.openxmlformats.org/officeDocument/2006/relationships/customXml" Target="../ink/ink903.xml"/><Relationship Id="rId30" Type="http://schemas.openxmlformats.org/officeDocument/2006/relationships/image" Target="../media/image998.png"/><Relationship Id="rId35" Type="http://schemas.openxmlformats.org/officeDocument/2006/relationships/customXml" Target="../ink/ink907.xml"/><Relationship Id="rId43" Type="http://schemas.openxmlformats.org/officeDocument/2006/relationships/customXml" Target="../ink/ink911.xml"/><Relationship Id="rId48" Type="http://schemas.openxmlformats.org/officeDocument/2006/relationships/image" Target="../media/image1007.png"/><Relationship Id="rId56" Type="http://schemas.openxmlformats.org/officeDocument/2006/relationships/image" Target="../media/image1011.png"/><Relationship Id="rId64" Type="http://schemas.openxmlformats.org/officeDocument/2006/relationships/image" Target="../media/image1015.png"/><Relationship Id="rId69" Type="http://schemas.openxmlformats.org/officeDocument/2006/relationships/image" Target="../media/image1017.png"/><Relationship Id="rId77" Type="http://schemas.openxmlformats.org/officeDocument/2006/relationships/image" Target="../media/image1021.png"/><Relationship Id="rId8" Type="http://schemas.openxmlformats.org/officeDocument/2006/relationships/customXml" Target="../ink/ink892.xml"/><Relationship Id="rId51" Type="http://schemas.openxmlformats.org/officeDocument/2006/relationships/customXml" Target="../ink/ink915.xml"/><Relationship Id="rId72" Type="http://schemas.openxmlformats.org/officeDocument/2006/relationships/customXml" Target="../ink/ink926.xml"/><Relationship Id="rId80" Type="http://schemas.openxmlformats.org/officeDocument/2006/relationships/customXml" Target="../ink/ink930.xml"/><Relationship Id="rId3" Type="http://schemas.openxmlformats.org/officeDocument/2006/relationships/image" Target="../media/image4.emf"/><Relationship Id="rId12" Type="http://schemas.openxmlformats.org/officeDocument/2006/relationships/customXml" Target="../ink/ink894.xml"/><Relationship Id="rId17" Type="http://schemas.openxmlformats.org/officeDocument/2006/relationships/customXml" Target="../ink/ink897.xml"/><Relationship Id="rId25" Type="http://schemas.openxmlformats.org/officeDocument/2006/relationships/customXml" Target="../ink/ink902.xml"/><Relationship Id="rId33" Type="http://schemas.openxmlformats.org/officeDocument/2006/relationships/customXml" Target="../ink/ink906.xml"/><Relationship Id="rId38" Type="http://schemas.openxmlformats.org/officeDocument/2006/relationships/image" Target="../media/image1002.png"/><Relationship Id="rId46" Type="http://schemas.openxmlformats.org/officeDocument/2006/relationships/image" Target="../media/image1006.png"/><Relationship Id="rId59" Type="http://schemas.openxmlformats.org/officeDocument/2006/relationships/customXml" Target="../ink/ink919.xml"/><Relationship Id="rId67" Type="http://schemas.openxmlformats.org/officeDocument/2006/relationships/customXml" Target="../ink/ink923.xml"/><Relationship Id="rId20" Type="http://schemas.openxmlformats.org/officeDocument/2006/relationships/image" Target="../media/image994.png"/><Relationship Id="rId41" Type="http://schemas.openxmlformats.org/officeDocument/2006/relationships/customXml" Target="../ink/ink910.xml"/><Relationship Id="rId54" Type="http://schemas.openxmlformats.org/officeDocument/2006/relationships/image" Target="../media/image1010.png"/><Relationship Id="rId62" Type="http://schemas.openxmlformats.org/officeDocument/2006/relationships/image" Target="../media/image1014.png"/><Relationship Id="rId70" Type="http://schemas.openxmlformats.org/officeDocument/2006/relationships/customXml" Target="../ink/ink925.xml"/><Relationship Id="rId75" Type="http://schemas.openxmlformats.org/officeDocument/2006/relationships/image" Target="../media/image1020.png"/><Relationship Id="rId83" Type="http://schemas.openxmlformats.org/officeDocument/2006/relationships/image" Target="../media/image10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91.xml"/><Relationship Id="rId15" Type="http://schemas.openxmlformats.org/officeDocument/2006/relationships/customXml" Target="../ink/ink896.xml"/><Relationship Id="rId23" Type="http://schemas.openxmlformats.org/officeDocument/2006/relationships/customXml" Target="../ink/ink900.xml"/><Relationship Id="rId28" Type="http://schemas.openxmlformats.org/officeDocument/2006/relationships/image" Target="../media/image997.png"/><Relationship Id="rId36" Type="http://schemas.openxmlformats.org/officeDocument/2006/relationships/image" Target="../media/image1001.png"/><Relationship Id="rId49" Type="http://schemas.openxmlformats.org/officeDocument/2006/relationships/customXml" Target="../ink/ink914.xml"/><Relationship Id="rId57" Type="http://schemas.openxmlformats.org/officeDocument/2006/relationships/customXml" Target="../ink/ink918.xml"/><Relationship Id="rId10" Type="http://schemas.openxmlformats.org/officeDocument/2006/relationships/customXml" Target="../ink/ink893.xml"/><Relationship Id="rId31" Type="http://schemas.openxmlformats.org/officeDocument/2006/relationships/customXml" Target="../ink/ink905.xml"/><Relationship Id="rId44" Type="http://schemas.openxmlformats.org/officeDocument/2006/relationships/image" Target="../media/image1005.png"/><Relationship Id="rId52" Type="http://schemas.openxmlformats.org/officeDocument/2006/relationships/image" Target="../media/image1009.png"/><Relationship Id="rId60" Type="http://schemas.openxmlformats.org/officeDocument/2006/relationships/image" Target="../media/image1013.png"/><Relationship Id="rId65" Type="http://schemas.openxmlformats.org/officeDocument/2006/relationships/customXml" Target="../ink/ink922.xml"/><Relationship Id="rId73" Type="http://schemas.openxmlformats.org/officeDocument/2006/relationships/image" Target="../media/image1019.png"/><Relationship Id="rId78" Type="http://schemas.openxmlformats.org/officeDocument/2006/relationships/customXml" Target="../ink/ink929.xml"/><Relationship Id="rId81" Type="http://schemas.openxmlformats.org/officeDocument/2006/relationships/image" Target="../media/image1023.png"/><Relationship Id="rId4" Type="http://schemas.openxmlformats.org/officeDocument/2006/relationships/customXml" Target="../ink/ink890.xml"/><Relationship Id="rId9" Type="http://schemas.openxmlformats.org/officeDocument/2006/relationships/image" Target="../media/image989.png"/><Relationship Id="rId13" Type="http://schemas.openxmlformats.org/officeDocument/2006/relationships/image" Target="../media/image991.png"/><Relationship Id="rId18" Type="http://schemas.openxmlformats.org/officeDocument/2006/relationships/image" Target="../media/image993.png"/><Relationship Id="rId39" Type="http://schemas.openxmlformats.org/officeDocument/2006/relationships/customXml" Target="../ink/ink909.xml"/><Relationship Id="rId34" Type="http://schemas.openxmlformats.org/officeDocument/2006/relationships/image" Target="../media/image1000.png"/><Relationship Id="rId50" Type="http://schemas.openxmlformats.org/officeDocument/2006/relationships/image" Target="../media/image1008.png"/><Relationship Id="rId55" Type="http://schemas.openxmlformats.org/officeDocument/2006/relationships/customXml" Target="../ink/ink917.xml"/><Relationship Id="rId76" Type="http://schemas.openxmlformats.org/officeDocument/2006/relationships/customXml" Target="../ink/ink928.xml"/><Relationship Id="rId7" Type="http://schemas.openxmlformats.org/officeDocument/2006/relationships/image" Target="../media/image988.png"/><Relationship Id="rId71" Type="http://schemas.openxmlformats.org/officeDocument/2006/relationships/image" Target="../media/image1018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904.xml"/><Relationship Id="rId24" Type="http://schemas.openxmlformats.org/officeDocument/2006/relationships/customXml" Target="../ink/ink901.xml"/><Relationship Id="rId40" Type="http://schemas.openxmlformats.org/officeDocument/2006/relationships/image" Target="../media/image1003.png"/><Relationship Id="rId45" Type="http://schemas.openxmlformats.org/officeDocument/2006/relationships/customXml" Target="../ink/ink912.xml"/><Relationship Id="rId66" Type="http://schemas.openxmlformats.org/officeDocument/2006/relationships/image" Target="../media/image10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b="1"/>
              <a:t>CINEMÁTICA INVERSA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599529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3" y="-57721"/>
            <a:ext cx="10430237" cy="69157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67F019C6-F766-F64B-89AA-5F42CD8E48C7}"/>
                  </a:ext>
                </a:extLst>
              </p14:cNvPr>
              <p14:cNvContentPartPr/>
              <p14:nvPr/>
            </p14:nvContentPartPr>
            <p14:xfrm>
              <a:off x="3858840" y="1037880"/>
              <a:ext cx="18720" cy="2808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67F019C6-F766-F64B-89AA-5F42CD8E48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49840" y="1028994"/>
                <a:ext cx="36360" cy="4549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5765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42" y="0"/>
            <a:ext cx="7621174" cy="69089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656" y="3836894"/>
            <a:ext cx="4078344" cy="234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34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0" y="179948"/>
            <a:ext cx="6540751" cy="2324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999" y="2372325"/>
            <a:ext cx="6732001" cy="21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80" y="4307462"/>
            <a:ext cx="6617251" cy="243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85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El vector de posición del centro de la muñeca con respecto al marco de referencia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52" y="2944177"/>
            <a:ext cx="9486001" cy="211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Ejercicio 2: estructura y marcos de referencia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57" y="1568003"/>
            <a:ext cx="6956678" cy="5072855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798867"/>
              </p:ext>
            </p:extLst>
          </p:nvPr>
        </p:nvGraphicFramePr>
        <p:xfrm>
          <a:off x="6681018" y="4790220"/>
          <a:ext cx="50451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/>
                        <a:t>α</a:t>
                      </a:r>
                      <a:r>
                        <a:rPr lang="es-CO" baseline="-2500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err="1"/>
                        <a:t>a</a:t>
                      </a:r>
                      <a:r>
                        <a:rPr lang="es-CO" baseline="-25000" err="1"/>
                        <a:t>i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d</a:t>
                      </a:r>
                      <a:r>
                        <a:rPr lang="es-CO" baseline="-25000"/>
                        <a:t>i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/>
                        <a:t>θ</a:t>
                      </a:r>
                      <a:r>
                        <a:rPr lang="es-CO" baseline="-25000"/>
                        <a:t>i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/>
                        <a:t>π</a:t>
                      </a:r>
                      <a:r>
                        <a:rPr lang="es-CO"/>
                        <a:t>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a</a:t>
                      </a:r>
                      <a:r>
                        <a:rPr lang="es-CO" baseline="-25000"/>
                        <a:t>1 </a:t>
                      </a:r>
                      <a:r>
                        <a:rPr lang="es-CO" baseline="0"/>
                        <a:t>&gt; 0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/>
                        <a:t>θ</a:t>
                      </a:r>
                      <a:r>
                        <a:rPr lang="es-CO" baseline="-25000"/>
                        <a:t>1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a</a:t>
                      </a:r>
                      <a:r>
                        <a:rPr lang="es-CO" baseline="-25000"/>
                        <a:t>2 </a:t>
                      </a:r>
                      <a:r>
                        <a:rPr lang="es-CO" baseline="0"/>
                        <a:t>&gt; 0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/>
                        <a:t>θ</a:t>
                      </a:r>
                      <a:r>
                        <a:rPr lang="es-CO" baseline="-25000"/>
                        <a:t>2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a</a:t>
                      </a:r>
                      <a:r>
                        <a:rPr lang="es-CO" baseline="-25000"/>
                        <a:t>3 </a:t>
                      </a:r>
                      <a:r>
                        <a:rPr lang="es-CO" baseline="0"/>
                        <a:t>&gt; 0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/>
                        <a:t>θ</a:t>
                      </a:r>
                      <a:r>
                        <a:rPr lang="es-CO" baseline="-25000"/>
                        <a:t>3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93435" y="1873045"/>
            <a:ext cx="46380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/>
              <a:t>1. Dada la tabla DH </a:t>
            </a:r>
          </a:p>
          <a:p>
            <a:pPr marL="457200" indent="-457200">
              <a:buAutoNum type="alphaLcPeriod"/>
            </a:pPr>
            <a:r>
              <a:rPr lang="es-CO" sz="2400"/>
              <a:t>dibuje la estructura cinemática y asigne los marcos de referencia</a:t>
            </a:r>
          </a:p>
          <a:p>
            <a:pPr marL="457200" indent="-457200">
              <a:buFontTx/>
              <a:buAutoNum type="alphaLcPeriod"/>
            </a:pPr>
            <a:r>
              <a:rPr lang="es-CO" sz="2400"/>
              <a:t>Determine la posición del punto O3 cuando q = [0,</a:t>
            </a:r>
            <a:r>
              <a:rPr lang="el-GR" sz="2400"/>
              <a:t> π</a:t>
            </a:r>
            <a:r>
              <a:rPr lang="es-CO" sz="2400"/>
              <a:t>/4,</a:t>
            </a:r>
            <a:r>
              <a:rPr lang="el-GR" sz="2400"/>
              <a:t> </a:t>
            </a:r>
            <a:r>
              <a:rPr lang="es-CO" sz="2400"/>
              <a:t>-</a:t>
            </a:r>
            <a:r>
              <a:rPr lang="el-GR" sz="2400"/>
              <a:t>π</a:t>
            </a:r>
            <a:r>
              <a:rPr lang="es-CO" sz="2400"/>
              <a:t>/4]</a:t>
            </a:r>
          </a:p>
        </p:txBody>
      </p:sp>
    </p:spTree>
    <p:extLst>
      <p:ext uri="{BB962C8B-B14F-4D97-AF65-F5344CB8AC3E}">
        <p14:creationId xmlns:p14="http://schemas.microsoft.com/office/powerpoint/2010/main" val="2960059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En la configuración deseada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950501" cy="462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35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Ejercicio 3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9" y="2916993"/>
            <a:ext cx="12125251" cy="138716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88141" y="4291781"/>
            <a:ext cx="11043823" cy="2436883"/>
            <a:chOff x="212713" y="3618709"/>
            <a:chExt cx="11819252" cy="2903483"/>
          </a:xfrm>
        </p:grpSpPr>
        <p:grpSp>
          <p:nvGrpSpPr>
            <p:cNvPr id="3" name="Group 2"/>
            <p:cNvGrpSpPr/>
            <p:nvPr/>
          </p:nvGrpSpPr>
          <p:grpSpPr>
            <a:xfrm>
              <a:off x="212713" y="3618709"/>
              <a:ext cx="11819252" cy="1521100"/>
              <a:chOff x="212713" y="3618709"/>
              <a:chExt cx="11819252" cy="152110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713" y="3618709"/>
                <a:ext cx="6387751" cy="1521100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00464" y="3766992"/>
                <a:ext cx="5431501" cy="1224533"/>
              </a:xfrm>
              <a:prstGeom prst="rect">
                <a:avLst/>
              </a:prstGeom>
            </p:spPr>
          </p:pic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61549" y="5288092"/>
              <a:ext cx="5278501" cy="12341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04148" y="364066"/>
                <a:ext cx="7507322" cy="2477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000"/>
                  <a:t>Considere una representación mínima de la orientación especificada por las siguientes secuencias de ángulos alrededor de ejes fijos. </a:t>
                </a:r>
                <a:r>
                  <a:rPr lang="el-GR" sz="2000"/>
                  <a:t>α</a:t>
                </a:r>
                <a:r>
                  <a:rPr lang="es-CO" sz="2000"/>
                  <a:t> alrededor de y, </a:t>
                </a:r>
                <a:r>
                  <a:rPr lang="el-GR" sz="2000"/>
                  <a:t>β</a:t>
                </a:r>
                <a:r>
                  <a:rPr lang="es-CO" sz="2000"/>
                  <a:t> alrededor de x y </a:t>
                </a:r>
                <a:r>
                  <a:rPr lang="el-GR" sz="2000"/>
                  <a:t>γ</a:t>
                </a:r>
                <a:r>
                  <a:rPr lang="es-CO" sz="2000"/>
                  <a:t> alrededor de z. </a:t>
                </a:r>
              </a:p>
              <a:p>
                <a:pPr marL="342900" indent="-342900">
                  <a:buAutoNum type="alphaLcPeriod"/>
                </a:pPr>
                <a:r>
                  <a:rPr lang="es-CO" sz="2000"/>
                  <a:t>Calcule la matriz </a:t>
                </a:r>
                <a:r>
                  <a:rPr lang="es-CO" sz="2000" err="1"/>
                  <a:t>Ryxz</a:t>
                </a:r>
                <a:r>
                  <a:rPr lang="es-CO" sz="2000"/>
                  <a:t> </a:t>
                </a:r>
              </a:p>
              <a:p>
                <a:pPr marL="342900" indent="-342900">
                  <a:buAutoNum type="alphaLcPeriod"/>
                </a:pPr>
                <a:r>
                  <a:rPr lang="es-CO" sz="2000"/>
                  <a:t>Determine TODOS los sets de ángulos correspondientes a la orientación dada por R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CO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s-CO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,7392</m:t>
                              </m:r>
                            </m:e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−0,6124</m:t>
                              </m:r>
                            </m:e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−0,2803</m:t>
                              </m:r>
                            </m:e>
                          </m:mr>
                          <m:m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0,5732</m:t>
                              </m:r>
                            </m:e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0,3536</m:t>
                              </m:r>
                            </m:e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0,7392</m:t>
                              </m:r>
                            </m:e>
                          </m:mr>
                          <m:m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−0,3536</m:t>
                              </m:r>
                            </m:e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−0,7071</m:t>
                              </m:r>
                            </m:e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0,6124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CO" sz="20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148" y="364066"/>
                <a:ext cx="7507322" cy="2477601"/>
              </a:xfrm>
              <a:prstGeom prst="rect">
                <a:avLst/>
              </a:prstGeom>
              <a:blipFill>
                <a:blip r:embed="rId6"/>
                <a:stretch>
                  <a:fillRect l="-893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726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Dos posibles soluciones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8" y="2802384"/>
            <a:ext cx="10977282" cy="11100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9" y="3990334"/>
            <a:ext cx="11134164" cy="72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24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Ejercicio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17" r="5301"/>
          <a:stretch/>
        </p:blipFill>
        <p:spPr>
          <a:xfrm>
            <a:off x="6282806" y="-35222"/>
            <a:ext cx="5869859" cy="68932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9714" y="1343673"/>
            <a:ext cx="59730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/>
              <a:t>Considere una estructura cinemática que representa una cámara montada en la cabeza de un humanoide con 3 junturas RRR.</a:t>
            </a:r>
          </a:p>
          <a:p>
            <a:pPr marL="342900" indent="-342900">
              <a:buAutoNum type="alphaLcPeriod"/>
            </a:pPr>
            <a:r>
              <a:rPr lang="es-CO" sz="2400"/>
              <a:t>Asigne los marcos de referencia de acuerdo con la convención DH, mostrando las rotaciones positivas. Escriba la tabla DH</a:t>
            </a:r>
          </a:p>
          <a:p>
            <a:pPr marL="342900" indent="-342900">
              <a:buAutoNum type="alphaLcPeriod"/>
            </a:pPr>
            <a:r>
              <a:rPr lang="es-CO" sz="2400"/>
              <a:t>Calcule la expresión de la matriz de rotación que relaciona la orientación del marco del EE (cámara) con respecto al marco mundo (base)</a:t>
            </a:r>
          </a:p>
        </p:txBody>
      </p:sp>
    </p:spTree>
    <p:extLst>
      <p:ext uri="{BB962C8B-B14F-4D97-AF65-F5344CB8AC3E}">
        <p14:creationId xmlns:p14="http://schemas.microsoft.com/office/powerpoint/2010/main" val="4072775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s-CO"/>
              <a:t>Asignación de marcos según DH y tabla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5813"/>
            <a:ext cx="5142737" cy="43513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285" y="0"/>
            <a:ext cx="6220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0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Cinemática Inversa 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s-CO" sz="2400"/>
              <a:t>DK </a:t>
            </a:r>
            <a:r>
              <a:rPr lang="es-CO" sz="2400">
                <a:sym typeface="Wingdings" panose="05000000000000000000" pitchFamily="2" charset="2"/>
              </a:rPr>
              <a:t> relación entre las variables de juntura y la posición y orientación del EE (solución “única”)</a:t>
            </a:r>
            <a:endParaRPr lang="es-CO" sz="2400"/>
          </a:p>
          <a:p>
            <a:r>
              <a:rPr lang="es-CO" sz="2400"/>
              <a:t>IK </a:t>
            </a:r>
            <a:r>
              <a:rPr lang="es-CO" sz="2400">
                <a:sym typeface="Wingdings" panose="05000000000000000000" pitchFamily="2" charset="2"/>
              </a:rPr>
              <a:t> </a:t>
            </a:r>
            <a:r>
              <a:rPr lang="es-CO" sz="2400"/>
              <a:t>Determinar las </a:t>
            </a:r>
            <a:r>
              <a:rPr lang="es-CO" sz="2400" b="1"/>
              <a:t>variables de juntura correspondientes </a:t>
            </a:r>
            <a:r>
              <a:rPr lang="es-CO" sz="2400"/>
              <a:t>a una posición y orientación del EE.</a:t>
            </a:r>
          </a:p>
          <a:p>
            <a:r>
              <a:rPr lang="es-CO" sz="2400"/>
              <a:t>Importancia de la solución: transformar las especificaciones del movimiento del EE en el espacio operacional al correspondiente movimiento de las junturas </a:t>
            </a:r>
            <a:r>
              <a:rPr lang="es-CO" sz="2400">
                <a:sym typeface="Wingdings" panose="05000000000000000000" pitchFamily="2" charset="2"/>
              </a:rPr>
              <a:t> el manipulador se comanda desde el espacio de junturas</a:t>
            </a:r>
            <a:endParaRPr lang="es-CO" sz="2400"/>
          </a:p>
          <a:p>
            <a:r>
              <a:rPr lang="es-CO" sz="2400"/>
              <a:t>El problema de IK es complejo:</a:t>
            </a:r>
          </a:p>
          <a:p>
            <a:pPr lvl="1"/>
            <a:r>
              <a:rPr lang="es-CO" sz="2000"/>
              <a:t>Ecuaciones no lineales </a:t>
            </a:r>
            <a:r>
              <a:rPr lang="es-CO" sz="2000">
                <a:sym typeface="Wingdings" panose="05000000000000000000" pitchFamily="2" charset="2"/>
              </a:rPr>
              <a:t> puede no existir solución en forma cerrada  </a:t>
            </a:r>
          </a:p>
          <a:p>
            <a:pPr lvl="1"/>
            <a:r>
              <a:rPr lang="es-CO" sz="2000">
                <a:sym typeface="Wingdings" panose="05000000000000000000" pitchFamily="2" charset="2"/>
              </a:rPr>
              <a:t>Pueden existir múltiples o infinitas soluciones   criterios para elegir soluciones</a:t>
            </a:r>
          </a:p>
          <a:p>
            <a:pPr lvl="1"/>
            <a:r>
              <a:rPr lang="es-CO" sz="2000">
                <a:sym typeface="Wingdings" panose="05000000000000000000" pitchFamily="2" charset="2"/>
              </a:rPr>
              <a:t>Pueden existir soluciones no admisibles</a:t>
            </a:r>
          </a:p>
          <a:p>
            <a:pPr lvl="1"/>
            <a:r>
              <a:rPr lang="es-CO" sz="2000">
                <a:sym typeface="Wingdings" panose="05000000000000000000" pitchFamily="2" charset="2"/>
              </a:rPr>
              <a:t>Soluciones algebraicas o geométricas</a:t>
            </a:r>
          </a:p>
        </p:txBody>
      </p:sp>
    </p:spTree>
    <p:extLst>
      <p:ext uri="{BB962C8B-B14F-4D97-AF65-F5344CB8AC3E}">
        <p14:creationId xmlns:p14="http://schemas.microsoft.com/office/powerpoint/2010/main" val="1140833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Matrices de transformaciones homogéneas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9" y="2290567"/>
            <a:ext cx="11780913" cy="22192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01" y="4490900"/>
            <a:ext cx="11867276" cy="20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82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Matrices de transformaciones homogéneas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49" y="1712966"/>
            <a:ext cx="11704501" cy="21620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27" y="3794863"/>
            <a:ext cx="9371251" cy="238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77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Matrices de transformaciones homogéneas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74" y="1825625"/>
            <a:ext cx="9218251" cy="240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24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Matriz de rotación del marco e con respecto al marco w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2719102"/>
            <a:ext cx="12192000" cy="1227210"/>
            <a:chOff x="76200" y="2145360"/>
            <a:chExt cx="19483649" cy="196116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" y="2250594"/>
              <a:ext cx="3366000" cy="17507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41847" y="2145360"/>
              <a:ext cx="16218002" cy="19611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4880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IK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5" y="1664327"/>
            <a:ext cx="12085425" cy="16425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75" y="3560901"/>
            <a:ext cx="12085425" cy="188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3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Brazo</a:t>
            </a:r>
            <a:r>
              <a:rPr lang="en-US"/>
              <a:t> planar 3 </a:t>
            </a:r>
            <a:r>
              <a:rPr lang="en-US" err="1"/>
              <a:t>DoF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4" y="1724524"/>
            <a:ext cx="6867874" cy="4523480"/>
          </a:xfrm>
          <a:prstGeom prst="rect">
            <a:avLst/>
          </a:prstGeom>
        </p:spPr>
      </p:pic>
      <p:grpSp>
        <p:nvGrpSpPr>
          <p:cNvPr id="60" name="Grupo 59">
            <a:extLst>
              <a:ext uri="{FF2B5EF4-FFF2-40B4-BE49-F238E27FC236}">
                <a16:creationId xmlns:a16="http://schemas.microsoft.com/office/drawing/2014/main" id="{2D9B7531-38A4-6C4C-64BB-AC750211B7B2}"/>
              </a:ext>
            </a:extLst>
          </p:cNvPr>
          <p:cNvGrpSpPr/>
          <p:nvPr/>
        </p:nvGrpSpPr>
        <p:grpSpPr>
          <a:xfrm>
            <a:off x="1927376" y="1599289"/>
            <a:ext cx="1191240" cy="407880"/>
            <a:chOff x="1927376" y="1599289"/>
            <a:chExt cx="1191240" cy="40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512F90F7-E0D8-FAF6-959A-A1EFFC6B3D4B}"/>
                    </a:ext>
                  </a:extLst>
                </p14:cNvPr>
                <p14:cNvContentPartPr/>
                <p14:nvPr/>
              </p14:nvContentPartPr>
              <p14:xfrm>
                <a:off x="1927376" y="1724929"/>
                <a:ext cx="252360" cy="26820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512F90F7-E0D8-FAF6-959A-A1EFFC6B3D4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16576" y="1714129"/>
                  <a:ext cx="2736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0E9D3AFF-3182-BBD6-AE57-4AB6DE30BACF}"/>
                    </a:ext>
                  </a:extLst>
                </p14:cNvPr>
                <p14:cNvContentPartPr/>
                <p14:nvPr/>
              </p14:nvContentPartPr>
              <p14:xfrm>
                <a:off x="2327696" y="1850209"/>
                <a:ext cx="60840" cy="15696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0E9D3AFF-3182-BBD6-AE57-4AB6DE30BAC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16832" y="1839384"/>
                  <a:ext cx="82206" cy="1782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B9BE198F-D273-455C-B562-EA318DDF0262}"/>
                    </a:ext>
                  </a:extLst>
                </p14:cNvPr>
                <p14:cNvContentPartPr/>
                <p14:nvPr/>
              </p14:nvContentPartPr>
              <p14:xfrm>
                <a:off x="2281616" y="1757329"/>
                <a:ext cx="5400" cy="972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B9BE198F-D273-455C-B562-EA318DDF026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70816" y="1746529"/>
                  <a:ext cx="266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6979AC9E-C38F-DB75-1EF8-3A701F964A1C}"/>
                    </a:ext>
                  </a:extLst>
                </p14:cNvPr>
                <p14:cNvContentPartPr/>
                <p14:nvPr/>
              </p14:nvContentPartPr>
              <p14:xfrm>
                <a:off x="2548736" y="1714129"/>
                <a:ext cx="128880" cy="23472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6979AC9E-C38F-DB75-1EF8-3A701F964A1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37936" y="1703312"/>
                  <a:ext cx="150120" cy="2559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8EAD4AAC-A5D7-C868-A53D-0FA059BC9929}"/>
                    </a:ext>
                  </a:extLst>
                </p14:cNvPr>
                <p14:cNvContentPartPr/>
                <p14:nvPr/>
              </p14:nvContentPartPr>
              <p14:xfrm>
                <a:off x="2703176" y="1599289"/>
                <a:ext cx="98640" cy="32940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8EAD4AAC-A5D7-C868-A53D-0FA059BC99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92376" y="1588489"/>
                  <a:ext cx="1198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733A19D7-BACD-1404-4F59-ED9D37F5DB93}"/>
                    </a:ext>
                  </a:extLst>
                </p14:cNvPr>
                <p14:cNvContentPartPr/>
                <p14:nvPr/>
              </p14:nvContentPartPr>
              <p14:xfrm>
                <a:off x="2622896" y="1716289"/>
                <a:ext cx="202320" cy="6120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733A19D7-BACD-1404-4F59-ED9D37F5DB9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12096" y="1705425"/>
                  <a:ext cx="223560" cy="825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BE4E795E-E1CE-D22D-AFA5-2352FCB55966}"/>
                    </a:ext>
                  </a:extLst>
                </p14:cNvPr>
                <p14:cNvContentPartPr/>
                <p14:nvPr/>
              </p14:nvContentPartPr>
              <p14:xfrm>
                <a:off x="2886056" y="1678849"/>
                <a:ext cx="232560" cy="16452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BE4E795E-E1CE-D22D-AFA5-2352FCB5596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875256" y="1668049"/>
                  <a:ext cx="25380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1" name="Grupo 480">
            <a:extLst>
              <a:ext uri="{FF2B5EF4-FFF2-40B4-BE49-F238E27FC236}">
                <a16:creationId xmlns:a16="http://schemas.microsoft.com/office/drawing/2014/main" id="{C61811D3-76B8-A643-424B-3FE729D0B9E8}"/>
              </a:ext>
            </a:extLst>
          </p:cNvPr>
          <p:cNvGrpSpPr/>
          <p:nvPr/>
        </p:nvGrpSpPr>
        <p:grpSpPr>
          <a:xfrm>
            <a:off x="3524336" y="1507129"/>
            <a:ext cx="1287000" cy="372600"/>
            <a:chOff x="3524336" y="1507129"/>
            <a:chExt cx="1287000" cy="37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trada de lápiz 61">
                  <a:extLst>
                    <a:ext uri="{FF2B5EF4-FFF2-40B4-BE49-F238E27FC236}">
                      <a16:creationId xmlns:a16="http://schemas.microsoft.com/office/drawing/2014/main" id="{1071B7FF-2011-9A0F-9F79-5F47D0575DAF}"/>
                    </a:ext>
                  </a:extLst>
                </p14:cNvPr>
                <p14:cNvContentPartPr/>
                <p14:nvPr/>
              </p14:nvContentPartPr>
              <p14:xfrm>
                <a:off x="3524336" y="1575529"/>
                <a:ext cx="115560" cy="269640"/>
              </p14:xfrm>
            </p:contentPart>
          </mc:Choice>
          <mc:Fallback xmlns="">
            <p:pic>
              <p:nvPicPr>
                <p:cNvPr id="62" name="Entrada de lápiz 61">
                  <a:extLst>
                    <a:ext uri="{FF2B5EF4-FFF2-40B4-BE49-F238E27FC236}">
                      <a16:creationId xmlns:a16="http://schemas.microsoft.com/office/drawing/2014/main" id="{1071B7FF-2011-9A0F-9F79-5F47D0575D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513536" y="1564729"/>
                  <a:ext cx="1368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8" name="Entrada de lápiz 447">
                  <a:extLst>
                    <a:ext uri="{FF2B5EF4-FFF2-40B4-BE49-F238E27FC236}">
                      <a16:creationId xmlns:a16="http://schemas.microsoft.com/office/drawing/2014/main" id="{1D06266E-6DB7-61E7-8D9E-D44365DC9C2A}"/>
                    </a:ext>
                  </a:extLst>
                </p14:cNvPr>
                <p14:cNvContentPartPr/>
                <p14:nvPr/>
              </p14:nvContentPartPr>
              <p14:xfrm>
                <a:off x="3709376" y="1600369"/>
                <a:ext cx="149040" cy="153720"/>
              </p14:xfrm>
            </p:contentPart>
          </mc:Choice>
          <mc:Fallback xmlns="">
            <p:pic>
              <p:nvPicPr>
                <p:cNvPr id="448" name="Entrada de lápiz 447">
                  <a:extLst>
                    <a:ext uri="{FF2B5EF4-FFF2-40B4-BE49-F238E27FC236}">
                      <a16:creationId xmlns:a16="http://schemas.microsoft.com/office/drawing/2014/main" id="{1D06266E-6DB7-61E7-8D9E-D44365DC9C2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698576" y="1589594"/>
                  <a:ext cx="170280" cy="1749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5" name="Entrada de lápiz 454">
                  <a:extLst>
                    <a:ext uri="{FF2B5EF4-FFF2-40B4-BE49-F238E27FC236}">
                      <a16:creationId xmlns:a16="http://schemas.microsoft.com/office/drawing/2014/main" id="{AA00DD3A-7A51-5DC5-D78B-793157F6FA98}"/>
                    </a:ext>
                  </a:extLst>
                </p14:cNvPr>
                <p14:cNvContentPartPr/>
                <p14:nvPr/>
              </p14:nvContentPartPr>
              <p14:xfrm>
                <a:off x="3935816" y="1580929"/>
                <a:ext cx="129960" cy="298800"/>
              </p14:xfrm>
            </p:contentPart>
          </mc:Choice>
          <mc:Fallback xmlns="">
            <p:pic>
              <p:nvPicPr>
                <p:cNvPr id="455" name="Entrada de lápiz 454">
                  <a:extLst>
                    <a:ext uri="{FF2B5EF4-FFF2-40B4-BE49-F238E27FC236}">
                      <a16:creationId xmlns:a16="http://schemas.microsoft.com/office/drawing/2014/main" id="{AA00DD3A-7A51-5DC5-D78B-793157F6FA9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925016" y="1570129"/>
                  <a:ext cx="1512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59" name="Entrada de lápiz 458">
                  <a:extLst>
                    <a:ext uri="{FF2B5EF4-FFF2-40B4-BE49-F238E27FC236}">
                      <a16:creationId xmlns:a16="http://schemas.microsoft.com/office/drawing/2014/main" id="{8729530D-FC0A-1ADD-376A-1F24874FF78F}"/>
                    </a:ext>
                  </a:extLst>
                </p14:cNvPr>
                <p14:cNvContentPartPr/>
                <p14:nvPr/>
              </p14:nvContentPartPr>
              <p14:xfrm>
                <a:off x="4110056" y="1538449"/>
                <a:ext cx="127080" cy="153720"/>
              </p14:xfrm>
            </p:contentPart>
          </mc:Choice>
          <mc:Fallback xmlns="">
            <p:pic>
              <p:nvPicPr>
                <p:cNvPr id="459" name="Entrada de lápiz 458">
                  <a:extLst>
                    <a:ext uri="{FF2B5EF4-FFF2-40B4-BE49-F238E27FC236}">
                      <a16:creationId xmlns:a16="http://schemas.microsoft.com/office/drawing/2014/main" id="{8729530D-FC0A-1ADD-376A-1F24874FF78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99256" y="1527649"/>
                  <a:ext cx="1483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60" name="Entrada de lápiz 459">
                  <a:extLst>
                    <a:ext uri="{FF2B5EF4-FFF2-40B4-BE49-F238E27FC236}">
                      <a16:creationId xmlns:a16="http://schemas.microsoft.com/office/drawing/2014/main" id="{041C8CB6-AF38-24E8-90D0-2AC7C6EFE4D8}"/>
                    </a:ext>
                  </a:extLst>
                </p14:cNvPr>
                <p14:cNvContentPartPr/>
                <p14:nvPr/>
              </p14:nvContentPartPr>
              <p14:xfrm>
                <a:off x="4251176" y="1556449"/>
                <a:ext cx="171000" cy="148680"/>
              </p14:xfrm>
            </p:contentPart>
          </mc:Choice>
          <mc:Fallback xmlns="">
            <p:pic>
              <p:nvPicPr>
                <p:cNvPr id="460" name="Entrada de lápiz 459">
                  <a:extLst>
                    <a:ext uri="{FF2B5EF4-FFF2-40B4-BE49-F238E27FC236}">
                      <a16:creationId xmlns:a16="http://schemas.microsoft.com/office/drawing/2014/main" id="{041C8CB6-AF38-24E8-90D0-2AC7C6EFE4D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240376" y="1545675"/>
                  <a:ext cx="192240" cy="1698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74" name="Entrada de lápiz 473">
                  <a:extLst>
                    <a:ext uri="{FF2B5EF4-FFF2-40B4-BE49-F238E27FC236}">
                      <a16:creationId xmlns:a16="http://schemas.microsoft.com/office/drawing/2014/main" id="{795A21F3-7D66-F604-94BC-9E44D8A8EB41}"/>
                    </a:ext>
                  </a:extLst>
                </p14:cNvPr>
                <p14:cNvContentPartPr/>
                <p14:nvPr/>
              </p14:nvContentPartPr>
              <p14:xfrm>
                <a:off x="4385096" y="1509289"/>
                <a:ext cx="11880" cy="360"/>
              </p14:xfrm>
            </p:contentPart>
          </mc:Choice>
          <mc:Fallback xmlns="">
            <p:pic>
              <p:nvPicPr>
                <p:cNvPr id="474" name="Entrada de lápiz 473">
                  <a:extLst>
                    <a:ext uri="{FF2B5EF4-FFF2-40B4-BE49-F238E27FC236}">
                      <a16:creationId xmlns:a16="http://schemas.microsoft.com/office/drawing/2014/main" id="{795A21F3-7D66-F604-94BC-9E44D8A8EB4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374296" y="1498489"/>
                  <a:ext cx="331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75" name="Entrada de lápiz 474">
                  <a:extLst>
                    <a:ext uri="{FF2B5EF4-FFF2-40B4-BE49-F238E27FC236}">
                      <a16:creationId xmlns:a16="http://schemas.microsoft.com/office/drawing/2014/main" id="{6287D87D-1762-A011-6DBD-FFD5913B227D}"/>
                    </a:ext>
                  </a:extLst>
                </p14:cNvPr>
                <p14:cNvContentPartPr/>
                <p14:nvPr/>
              </p14:nvContentPartPr>
              <p14:xfrm>
                <a:off x="4504256" y="1555369"/>
                <a:ext cx="118080" cy="134280"/>
              </p14:xfrm>
            </p:contentPart>
          </mc:Choice>
          <mc:Fallback xmlns="">
            <p:pic>
              <p:nvPicPr>
                <p:cNvPr id="475" name="Entrada de lápiz 474">
                  <a:extLst>
                    <a:ext uri="{FF2B5EF4-FFF2-40B4-BE49-F238E27FC236}">
                      <a16:creationId xmlns:a16="http://schemas.microsoft.com/office/drawing/2014/main" id="{6287D87D-1762-A011-6DBD-FFD5913B227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493456" y="1544569"/>
                  <a:ext cx="1393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6" name="Entrada de lápiz 475">
                  <a:extLst>
                    <a:ext uri="{FF2B5EF4-FFF2-40B4-BE49-F238E27FC236}">
                      <a16:creationId xmlns:a16="http://schemas.microsoft.com/office/drawing/2014/main" id="{35B38A86-3B46-6494-8A55-29858EA0902B}"/>
                    </a:ext>
                  </a:extLst>
                </p14:cNvPr>
                <p14:cNvContentPartPr/>
                <p14:nvPr/>
              </p14:nvContentPartPr>
              <p14:xfrm>
                <a:off x="4695776" y="1507129"/>
                <a:ext cx="115560" cy="171000"/>
              </p14:xfrm>
            </p:contentPart>
          </mc:Choice>
          <mc:Fallback xmlns="">
            <p:pic>
              <p:nvPicPr>
                <p:cNvPr id="476" name="Entrada de lápiz 475">
                  <a:extLst>
                    <a:ext uri="{FF2B5EF4-FFF2-40B4-BE49-F238E27FC236}">
                      <a16:creationId xmlns:a16="http://schemas.microsoft.com/office/drawing/2014/main" id="{35B38A86-3B46-6494-8A55-29858EA0902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684976" y="1496306"/>
                  <a:ext cx="136800" cy="19228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87" name="Entrada de lápiz 486">
                <a:extLst>
                  <a:ext uri="{FF2B5EF4-FFF2-40B4-BE49-F238E27FC236}">
                    <a16:creationId xmlns:a16="http://schemas.microsoft.com/office/drawing/2014/main" id="{90F98AD3-1E1C-ECA8-FC0A-631E08C4947E}"/>
                  </a:ext>
                </a:extLst>
              </p14:cNvPr>
              <p14:cNvContentPartPr/>
              <p14:nvPr/>
            </p14:nvContentPartPr>
            <p14:xfrm>
              <a:off x="1623896" y="5754409"/>
              <a:ext cx="41760" cy="65160"/>
            </p14:xfrm>
          </p:contentPart>
        </mc:Choice>
        <mc:Fallback xmlns="">
          <p:pic>
            <p:nvPicPr>
              <p:cNvPr id="487" name="Entrada de lápiz 486">
                <a:extLst>
                  <a:ext uri="{FF2B5EF4-FFF2-40B4-BE49-F238E27FC236}">
                    <a16:creationId xmlns:a16="http://schemas.microsoft.com/office/drawing/2014/main" id="{90F98AD3-1E1C-ECA8-FC0A-631E08C4947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608281" y="5738929"/>
                <a:ext cx="72626" cy="9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upo 79">
            <a:extLst>
              <a:ext uri="{FF2B5EF4-FFF2-40B4-BE49-F238E27FC236}">
                <a16:creationId xmlns:a16="http://schemas.microsoft.com/office/drawing/2014/main" id="{CD228876-8471-2671-FC6F-8FB7E28E5352}"/>
              </a:ext>
            </a:extLst>
          </p:cNvPr>
          <p:cNvGrpSpPr/>
          <p:nvPr/>
        </p:nvGrpSpPr>
        <p:grpSpPr>
          <a:xfrm>
            <a:off x="1408616" y="5799409"/>
            <a:ext cx="484200" cy="688320"/>
            <a:chOff x="1408616" y="5799409"/>
            <a:chExt cx="484200" cy="68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88" name="Entrada de lápiz 487">
                  <a:extLst>
                    <a:ext uri="{FF2B5EF4-FFF2-40B4-BE49-F238E27FC236}">
                      <a16:creationId xmlns:a16="http://schemas.microsoft.com/office/drawing/2014/main" id="{6B599D22-1DC4-CAE2-D871-F65143BDE176}"/>
                    </a:ext>
                  </a:extLst>
                </p14:cNvPr>
                <p14:cNvContentPartPr/>
                <p14:nvPr/>
              </p14:nvContentPartPr>
              <p14:xfrm>
                <a:off x="1650176" y="5809129"/>
                <a:ext cx="7560" cy="8640"/>
              </p14:xfrm>
            </p:contentPart>
          </mc:Choice>
          <mc:Fallback xmlns="">
            <p:pic>
              <p:nvPicPr>
                <p:cNvPr id="488" name="Entrada de lápiz 487">
                  <a:extLst>
                    <a:ext uri="{FF2B5EF4-FFF2-40B4-BE49-F238E27FC236}">
                      <a16:creationId xmlns:a16="http://schemas.microsoft.com/office/drawing/2014/main" id="{6B599D22-1DC4-CAE2-D871-F65143BDE17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635400" y="5793649"/>
                  <a:ext cx="36769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90" name="Entrada de lápiz 489">
                  <a:extLst>
                    <a:ext uri="{FF2B5EF4-FFF2-40B4-BE49-F238E27FC236}">
                      <a16:creationId xmlns:a16="http://schemas.microsoft.com/office/drawing/2014/main" id="{96A0E990-E8CD-8AEF-8FC1-7E693DA0B7AE}"/>
                    </a:ext>
                  </a:extLst>
                </p14:cNvPr>
                <p14:cNvContentPartPr/>
                <p14:nvPr/>
              </p14:nvContentPartPr>
              <p14:xfrm>
                <a:off x="1408616" y="5799409"/>
                <a:ext cx="246240" cy="534960"/>
              </p14:xfrm>
            </p:contentPart>
          </mc:Choice>
          <mc:Fallback xmlns="">
            <p:pic>
              <p:nvPicPr>
                <p:cNvPr id="490" name="Entrada de lápiz 489">
                  <a:extLst>
                    <a:ext uri="{FF2B5EF4-FFF2-40B4-BE49-F238E27FC236}">
                      <a16:creationId xmlns:a16="http://schemas.microsoft.com/office/drawing/2014/main" id="{96A0E990-E8CD-8AEF-8FC1-7E693DA0B7A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393136" y="5783919"/>
                  <a:ext cx="276840" cy="5655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94" name="Entrada de lápiz 493">
                  <a:extLst>
                    <a:ext uri="{FF2B5EF4-FFF2-40B4-BE49-F238E27FC236}">
                      <a16:creationId xmlns:a16="http://schemas.microsoft.com/office/drawing/2014/main" id="{CAC58A36-A2F2-3272-ED1A-5C3FE265AE21}"/>
                    </a:ext>
                  </a:extLst>
                </p14:cNvPr>
                <p14:cNvContentPartPr/>
                <p14:nvPr/>
              </p14:nvContentPartPr>
              <p14:xfrm>
                <a:off x="1409336" y="6233569"/>
                <a:ext cx="105120" cy="127440"/>
              </p14:xfrm>
            </p:contentPart>
          </mc:Choice>
          <mc:Fallback xmlns="">
            <p:pic>
              <p:nvPicPr>
                <p:cNvPr id="494" name="Entrada de lápiz 493">
                  <a:extLst>
                    <a:ext uri="{FF2B5EF4-FFF2-40B4-BE49-F238E27FC236}">
                      <a16:creationId xmlns:a16="http://schemas.microsoft.com/office/drawing/2014/main" id="{CAC58A36-A2F2-3272-ED1A-5C3FE265AE2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93803" y="6218133"/>
                  <a:ext cx="135825" cy="1579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09" name="Entrada de lápiz 508">
                  <a:extLst>
                    <a:ext uri="{FF2B5EF4-FFF2-40B4-BE49-F238E27FC236}">
                      <a16:creationId xmlns:a16="http://schemas.microsoft.com/office/drawing/2014/main" id="{EAD6E400-ED2C-91FC-86DA-D8CC29265A9F}"/>
                    </a:ext>
                  </a:extLst>
                </p14:cNvPr>
                <p14:cNvContentPartPr/>
                <p14:nvPr/>
              </p14:nvContentPartPr>
              <p14:xfrm>
                <a:off x="1628216" y="6253369"/>
                <a:ext cx="113400" cy="234360"/>
              </p14:xfrm>
            </p:contentPart>
          </mc:Choice>
          <mc:Fallback xmlns="">
            <p:pic>
              <p:nvPicPr>
                <p:cNvPr id="509" name="Entrada de lápiz 508">
                  <a:extLst>
                    <a:ext uri="{FF2B5EF4-FFF2-40B4-BE49-F238E27FC236}">
                      <a16:creationId xmlns:a16="http://schemas.microsoft.com/office/drawing/2014/main" id="{EAD6E400-ED2C-91FC-86DA-D8CC29265A9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612736" y="6237889"/>
                  <a:ext cx="1440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2DFE1E08-38A2-3339-BADB-842AEFB5B257}"/>
                    </a:ext>
                  </a:extLst>
                </p14:cNvPr>
                <p14:cNvContentPartPr/>
                <p14:nvPr/>
              </p14:nvContentPartPr>
              <p14:xfrm>
                <a:off x="1613456" y="6373609"/>
                <a:ext cx="116280" cy="2952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2DFE1E08-38A2-3339-BADB-842AEFB5B25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597976" y="6358129"/>
                  <a:ext cx="1468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DEC4B9BC-2EC7-7114-7F5D-8F8B59FEC733}"/>
                    </a:ext>
                  </a:extLst>
                </p14:cNvPr>
                <p14:cNvContentPartPr/>
                <p14:nvPr/>
              </p14:nvContentPartPr>
              <p14:xfrm>
                <a:off x="1793456" y="6361009"/>
                <a:ext cx="99360" cy="8820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DEC4B9BC-2EC7-7114-7F5D-8F8B59FEC73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777976" y="6345529"/>
                  <a:ext cx="129960" cy="11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82" name="Entrada de lápiz 81">
                <a:extLst>
                  <a:ext uri="{FF2B5EF4-FFF2-40B4-BE49-F238E27FC236}">
                    <a16:creationId xmlns:a16="http://schemas.microsoft.com/office/drawing/2014/main" id="{3BBE6ED0-6D04-8A6C-C871-E0A289DCCC14}"/>
                  </a:ext>
                </a:extLst>
              </p14:cNvPr>
              <p14:cNvContentPartPr/>
              <p14:nvPr/>
            </p14:nvContentPartPr>
            <p14:xfrm>
              <a:off x="2952296" y="3657409"/>
              <a:ext cx="27000" cy="49680"/>
            </p14:xfrm>
          </p:contentPart>
        </mc:Choice>
        <mc:Fallback xmlns="">
          <p:pic>
            <p:nvPicPr>
              <p:cNvPr id="82" name="Entrada de lápiz 81">
                <a:extLst>
                  <a:ext uri="{FF2B5EF4-FFF2-40B4-BE49-F238E27FC236}">
                    <a16:creationId xmlns:a16="http://schemas.microsoft.com/office/drawing/2014/main" id="{3BBE6ED0-6D04-8A6C-C871-E0A289DCCC1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936816" y="3642040"/>
                <a:ext cx="57600" cy="80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90" name="Entrada de lápiz 89">
                <a:extLst>
                  <a:ext uri="{FF2B5EF4-FFF2-40B4-BE49-F238E27FC236}">
                    <a16:creationId xmlns:a16="http://schemas.microsoft.com/office/drawing/2014/main" id="{C1DF7085-CEE1-670A-023D-D6DE25EF5972}"/>
                  </a:ext>
                </a:extLst>
              </p14:cNvPr>
              <p14:cNvContentPartPr/>
              <p14:nvPr/>
            </p14:nvContentPartPr>
            <p14:xfrm>
              <a:off x="2936456" y="3659569"/>
              <a:ext cx="48600" cy="57240"/>
            </p14:xfrm>
          </p:contentPart>
        </mc:Choice>
        <mc:Fallback xmlns="">
          <p:pic>
            <p:nvPicPr>
              <p:cNvPr id="90" name="Entrada de lápiz 89">
                <a:extLst>
                  <a:ext uri="{FF2B5EF4-FFF2-40B4-BE49-F238E27FC236}">
                    <a16:creationId xmlns:a16="http://schemas.microsoft.com/office/drawing/2014/main" id="{C1DF7085-CEE1-670A-023D-D6DE25EF597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920860" y="3644089"/>
                <a:ext cx="79428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92" name="Entrada de lápiz 91">
                <a:extLst>
                  <a:ext uri="{FF2B5EF4-FFF2-40B4-BE49-F238E27FC236}">
                    <a16:creationId xmlns:a16="http://schemas.microsoft.com/office/drawing/2014/main" id="{3D3F919F-9224-7EEB-D23C-18BDFAAFE24C}"/>
                  </a:ext>
                </a:extLst>
              </p14:cNvPr>
              <p14:cNvContentPartPr/>
              <p14:nvPr/>
            </p14:nvContentPartPr>
            <p14:xfrm>
              <a:off x="5129576" y="3119929"/>
              <a:ext cx="67320" cy="49680"/>
            </p14:xfrm>
          </p:contentPart>
        </mc:Choice>
        <mc:Fallback xmlns="">
          <p:pic>
            <p:nvPicPr>
              <p:cNvPr id="92" name="Entrada de lápiz 91">
                <a:extLst>
                  <a:ext uri="{FF2B5EF4-FFF2-40B4-BE49-F238E27FC236}">
                    <a16:creationId xmlns:a16="http://schemas.microsoft.com/office/drawing/2014/main" id="{3D3F919F-9224-7EEB-D23C-18BDFAAFE24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114096" y="3104449"/>
                <a:ext cx="9792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96" name="Entrada de lápiz 95">
                <a:extLst>
                  <a:ext uri="{FF2B5EF4-FFF2-40B4-BE49-F238E27FC236}">
                    <a16:creationId xmlns:a16="http://schemas.microsoft.com/office/drawing/2014/main" id="{2295F2B8-ACF4-37AD-D18E-963D63810B77}"/>
                  </a:ext>
                </a:extLst>
              </p14:cNvPr>
              <p14:cNvContentPartPr/>
              <p14:nvPr/>
            </p14:nvContentPartPr>
            <p14:xfrm>
              <a:off x="2947976" y="3686929"/>
              <a:ext cx="53640" cy="47880"/>
            </p14:xfrm>
          </p:contentPart>
        </mc:Choice>
        <mc:Fallback xmlns="">
          <p:pic>
            <p:nvPicPr>
              <p:cNvPr id="96" name="Entrada de lápiz 95">
                <a:extLst>
                  <a:ext uri="{FF2B5EF4-FFF2-40B4-BE49-F238E27FC236}">
                    <a16:creationId xmlns:a16="http://schemas.microsoft.com/office/drawing/2014/main" id="{2295F2B8-ACF4-37AD-D18E-963D63810B7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932496" y="3671449"/>
                <a:ext cx="84240" cy="7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upo 114">
            <a:extLst>
              <a:ext uri="{FF2B5EF4-FFF2-40B4-BE49-F238E27FC236}">
                <a16:creationId xmlns:a16="http://schemas.microsoft.com/office/drawing/2014/main" id="{666783A2-EB6C-2364-E5DC-09FE61CF0142}"/>
              </a:ext>
            </a:extLst>
          </p:cNvPr>
          <p:cNvGrpSpPr/>
          <p:nvPr/>
        </p:nvGrpSpPr>
        <p:grpSpPr>
          <a:xfrm>
            <a:off x="3028616" y="3979969"/>
            <a:ext cx="272160" cy="156240"/>
            <a:chOff x="3028616" y="3979969"/>
            <a:chExt cx="272160" cy="15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039BBF3F-ECC8-9541-9ECA-D27930049CF1}"/>
                    </a:ext>
                  </a:extLst>
                </p14:cNvPr>
                <p14:cNvContentPartPr/>
                <p14:nvPr/>
              </p14:nvContentPartPr>
              <p14:xfrm>
                <a:off x="3034736" y="3979969"/>
                <a:ext cx="135360" cy="156240"/>
              </p14:xfrm>
            </p:contentPart>
          </mc:Choice>
          <mc:Fallback xmlns=""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039BBF3F-ECC8-9541-9ECA-D27930049CF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019215" y="3964489"/>
                  <a:ext cx="166042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57C47FE4-6E01-67A1-3C7C-01C5862610B5}"/>
                    </a:ext>
                  </a:extLst>
                </p14:cNvPr>
                <p14:cNvContentPartPr/>
                <p14:nvPr/>
              </p14:nvContentPartPr>
              <p14:xfrm>
                <a:off x="3028616" y="4045489"/>
                <a:ext cx="97560" cy="42120"/>
              </p14:xfrm>
            </p:contentPart>
          </mc:Choice>
          <mc:Fallback xmlns=""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57C47FE4-6E01-67A1-3C7C-01C5862610B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13136" y="4030009"/>
                  <a:ext cx="1281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50AB7691-292C-BACC-C550-1D968981CD1C}"/>
                    </a:ext>
                  </a:extLst>
                </p14:cNvPr>
                <p14:cNvContentPartPr/>
                <p14:nvPr/>
              </p14:nvContentPartPr>
              <p14:xfrm>
                <a:off x="3211496" y="3986089"/>
                <a:ext cx="89280" cy="76320"/>
              </p14:xfrm>
            </p:contentPart>
          </mc:Choice>
          <mc:Fallback xmlns=""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50AB7691-292C-BACC-C550-1D968981CD1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196016" y="3970609"/>
                  <a:ext cx="119880" cy="10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16" name="Entrada de lápiz 115">
                <a:extLst>
                  <a:ext uri="{FF2B5EF4-FFF2-40B4-BE49-F238E27FC236}">
                    <a16:creationId xmlns:a16="http://schemas.microsoft.com/office/drawing/2014/main" id="{C9F6FE34-0BE0-A57D-8117-315FB8EC7D2A}"/>
                  </a:ext>
                </a:extLst>
              </p14:cNvPr>
              <p14:cNvContentPartPr/>
              <p14:nvPr/>
            </p14:nvContentPartPr>
            <p14:xfrm>
              <a:off x="5137136" y="3117769"/>
              <a:ext cx="57960" cy="63000"/>
            </p14:xfrm>
          </p:contentPart>
        </mc:Choice>
        <mc:Fallback xmlns="">
          <p:pic>
            <p:nvPicPr>
              <p:cNvPr id="116" name="Entrada de lápiz 115">
                <a:extLst>
                  <a:ext uri="{FF2B5EF4-FFF2-40B4-BE49-F238E27FC236}">
                    <a16:creationId xmlns:a16="http://schemas.microsoft.com/office/drawing/2014/main" id="{C9F6FE34-0BE0-A57D-8117-315FB8EC7D2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121656" y="3102289"/>
                <a:ext cx="885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14" name="Entrada de lápiz 513">
                <a:extLst>
                  <a:ext uri="{FF2B5EF4-FFF2-40B4-BE49-F238E27FC236}">
                    <a16:creationId xmlns:a16="http://schemas.microsoft.com/office/drawing/2014/main" id="{9F710419-03E4-21F8-12E6-0349E0A1D4F8}"/>
                  </a:ext>
                </a:extLst>
              </p14:cNvPr>
              <p14:cNvContentPartPr/>
              <p14:nvPr/>
            </p14:nvContentPartPr>
            <p14:xfrm>
              <a:off x="5934896" y="2349169"/>
              <a:ext cx="70560" cy="61200"/>
            </p14:xfrm>
          </p:contentPart>
        </mc:Choice>
        <mc:Fallback xmlns="">
          <p:pic>
            <p:nvPicPr>
              <p:cNvPr id="514" name="Entrada de lápiz 513">
                <a:extLst>
                  <a:ext uri="{FF2B5EF4-FFF2-40B4-BE49-F238E27FC236}">
                    <a16:creationId xmlns:a16="http://schemas.microsoft.com/office/drawing/2014/main" id="{9F710419-03E4-21F8-12E6-0349E0A1D4F8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919337" y="2333689"/>
                <a:ext cx="101317" cy="9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4" name="Grupo 563">
            <a:extLst>
              <a:ext uri="{FF2B5EF4-FFF2-40B4-BE49-F238E27FC236}">
                <a16:creationId xmlns:a16="http://schemas.microsoft.com/office/drawing/2014/main" id="{7DBFB9EC-9F8D-AE7F-3EFE-256ACE4BB89B}"/>
              </a:ext>
            </a:extLst>
          </p:cNvPr>
          <p:cNvGrpSpPr/>
          <p:nvPr/>
        </p:nvGrpSpPr>
        <p:grpSpPr>
          <a:xfrm>
            <a:off x="2992976" y="3034249"/>
            <a:ext cx="429120" cy="655560"/>
            <a:chOff x="2992976" y="3034249"/>
            <a:chExt cx="429120" cy="65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37" name="Entrada de lápiz 536">
                  <a:extLst>
                    <a:ext uri="{FF2B5EF4-FFF2-40B4-BE49-F238E27FC236}">
                      <a16:creationId xmlns:a16="http://schemas.microsoft.com/office/drawing/2014/main" id="{92941D8B-C6A4-A0F0-3742-EF79E645F893}"/>
                    </a:ext>
                  </a:extLst>
                </p14:cNvPr>
                <p14:cNvContentPartPr/>
                <p14:nvPr/>
              </p14:nvContentPartPr>
              <p14:xfrm>
                <a:off x="2992976" y="3074929"/>
                <a:ext cx="403200" cy="614880"/>
              </p14:xfrm>
            </p:contentPart>
          </mc:Choice>
          <mc:Fallback xmlns="">
            <p:pic>
              <p:nvPicPr>
                <p:cNvPr id="537" name="Entrada de lápiz 536">
                  <a:extLst>
                    <a:ext uri="{FF2B5EF4-FFF2-40B4-BE49-F238E27FC236}">
                      <a16:creationId xmlns:a16="http://schemas.microsoft.com/office/drawing/2014/main" id="{92941D8B-C6A4-A0F0-3742-EF79E645F89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977496" y="3059440"/>
                  <a:ext cx="433800" cy="6454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38" name="Entrada de lápiz 537">
                  <a:extLst>
                    <a:ext uri="{FF2B5EF4-FFF2-40B4-BE49-F238E27FC236}">
                      <a16:creationId xmlns:a16="http://schemas.microsoft.com/office/drawing/2014/main" id="{4B4BB1BC-C53C-930A-9F1C-65DDBFDC3013}"/>
                    </a:ext>
                  </a:extLst>
                </p14:cNvPr>
                <p14:cNvContentPartPr/>
                <p14:nvPr/>
              </p14:nvContentPartPr>
              <p14:xfrm>
                <a:off x="3280616" y="3034249"/>
                <a:ext cx="141480" cy="183960"/>
              </p14:xfrm>
            </p:contentPart>
          </mc:Choice>
          <mc:Fallback xmlns="">
            <p:pic>
              <p:nvPicPr>
                <p:cNvPr id="538" name="Entrada de lápiz 537">
                  <a:extLst>
                    <a:ext uri="{FF2B5EF4-FFF2-40B4-BE49-F238E27FC236}">
                      <a16:creationId xmlns:a16="http://schemas.microsoft.com/office/drawing/2014/main" id="{4B4BB1BC-C53C-930A-9F1C-65DDBFDC301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65175" y="3018799"/>
                  <a:ext cx="172002" cy="2145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9" name="Grupo 558">
            <a:extLst>
              <a:ext uri="{FF2B5EF4-FFF2-40B4-BE49-F238E27FC236}">
                <a16:creationId xmlns:a16="http://schemas.microsoft.com/office/drawing/2014/main" id="{80746114-ECCC-110F-596D-1EC184186A19}"/>
              </a:ext>
            </a:extLst>
          </p:cNvPr>
          <p:cNvGrpSpPr/>
          <p:nvPr/>
        </p:nvGrpSpPr>
        <p:grpSpPr>
          <a:xfrm>
            <a:off x="3391496" y="2700169"/>
            <a:ext cx="342360" cy="199440"/>
            <a:chOff x="3391496" y="2700169"/>
            <a:chExt cx="342360" cy="19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41" name="Entrada de lápiz 540">
                  <a:extLst>
                    <a:ext uri="{FF2B5EF4-FFF2-40B4-BE49-F238E27FC236}">
                      <a16:creationId xmlns:a16="http://schemas.microsoft.com/office/drawing/2014/main" id="{4BF72FB6-4E08-22EA-B4B3-E14F1BA23E33}"/>
                    </a:ext>
                  </a:extLst>
                </p14:cNvPr>
                <p14:cNvContentPartPr/>
                <p14:nvPr/>
              </p14:nvContentPartPr>
              <p14:xfrm>
                <a:off x="3391496" y="2760289"/>
                <a:ext cx="271080" cy="100080"/>
              </p14:xfrm>
            </p:contentPart>
          </mc:Choice>
          <mc:Fallback xmlns="">
            <p:pic>
              <p:nvPicPr>
                <p:cNvPr id="541" name="Entrada de lápiz 540">
                  <a:extLst>
                    <a:ext uri="{FF2B5EF4-FFF2-40B4-BE49-F238E27FC236}">
                      <a16:creationId xmlns:a16="http://schemas.microsoft.com/office/drawing/2014/main" id="{4BF72FB6-4E08-22EA-B4B3-E14F1BA23E3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376037" y="2744809"/>
                  <a:ext cx="301639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42" name="Entrada de lápiz 541">
                  <a:extLst>
                    <a:ext uri="{FF2B5EF4-FFF2-40B4-BE49-F238E27FC236}">
                      <a16:creationId xmlns:a16="http://schemas.microsoft.com/office/drawing/2014/main" id="{13D92C76-B7A2-6AF0-95DD-7FDFEC25C01E}"/>
                    </a:ext>
                  </a:extLst>
                </p14:cNvPr>
                <p14:cNvContentPartPr/>
                <p14:nvPr/>
              </p14:nvContentPartPr>
              <p14:xfrm>
                <a:off x="3522176" y="2737249"/>
                <a:ext cx="48600" cy="162360"/>
              </p14:xfrm>
            </p:contentPart>
          </mc:Choice>
          <mc:Fallback xmlns="">
            <p:pic>
              <p:nvPicPr>
                <p:cNvPr id="542" name="Entrada de lápiz 541">
                  <a:extLst>
                    <a:ext uri="{FF2B5EF4-FFF2-40B4-BE49-F238E27FC236}">
                      <a16:creationId xmlns:a16="http://schemas.microsoft.com/office/drawing/2014/main" id="{13D92C76-B7A2-6AF0-95DD-7FDFEC25C01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506696" y="2721803"/>
                  <a:ext cx="79200" cy="1928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50" name="Entrada de lápiz 549">
                  <a:extLst>
                    <a:ext uri="{FF2B5EF4-FFF2-40B4-BE49-F238E27FC236}">
                      <a16:creationId xmlns:a16="http://schemas.microsoft.com/office/drawing/2014/main" id="{312F3A29-5C9B-FD06-0599-BB2EC597BF88}"/>
                    </a:ext>
                  </a:extLst>
                </p14:cNvPr>
                <p14:cNvContentPartPr/>
                <p14:nvPr/>
              </p14:nvContentPartPr>
              <p14:xfrm>
                <a:off x="3656096" y="2700169"/>
                <a:ext cx="77760" cy="106200"/>
              </p14:xfrm>
            </p:contentPart>
          </mc:Choice>
          <mc:Fallback xmlns="">
            <p:pic>
              <p:nvPicPr>
                <p:cNvPr id="550" name="Entrada de lápiz 549">
                  <a:extLst>
                    <a:ext uri="{FF2B5EF4-FFF2-40B4-BE49-F238E27FC236}">
                      <a16:creationId xmlns:a16="http://schemas.microsoft.com/office/drawing/2014/main" id="{312F3A29-5C9B-FD06-0599-BB2EC597BF8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640616" y="2684689"/>
                  <a:ext cx="10836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5" name="Grupo 574">
            <a:extLst>
              <a:ext uri="{FF2B5EF4-FFF2-40B4-BE49-F238E27FC236}">
                <a16:creationId xmlns:a16="http://schemas.microsoft.com/office/drawing/2014/main" id="{AFD78CBC-EB15-C53B-AB99-2CFF25310368}"/>
              </a:ext>
            </a:extLst>
          </p:cNvPr>
          <p:cNvGrpSpPr/>
          <p:nvPr/>
        </p:nvGrpSpPr>
        <p:grpSpPr>
          <a:xfrm>
            <a:off x="5258456" y="2843809"/>
            <a:ext cx="1034640" cy="350640"/>
            <a:chOff x="5258456" y="2843809"/>
            <a:chExt cx="103464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65" name="Entrada de lápiz 564">
                  <a:extLst>
                    <a:ext uri="{FF2B5EF4-FFF2-40B4-BE49-F238E27FC236}">
                      <a16:creationId xmlns:a16="http://schemas.microsoft.com/office/drawing/2014/main" id="{1ACCFE94-A049-13EA-1A61-B6766569DBB8}"/>
                    </a:ext>
                  </a:extLst>
                </p14:cNvPr>
                <p14:cNvContentPartPr/>
                <p14:nvPr/>
              </p14:nvContentPartPr>
              <p14:xfrm>
                <a:off x="5258456" y="2889889"/>
                <a:ext cx="553680" cy="241920"/>
              </p14:xfrm>
            </p:contentPart>
          </mc:Choice>
          <mc:Fallback xmlns="">
            <p:pic>
              <p:nvPicPr>
                <p:cNvPr id="565" name="Entrada de lápiz 564">
                  <a:extLst>
                    <a:ext uri="{FF2B5EF4-FFF2-40B4-BE49-F238E27FC236}">
                      <a16:creationId xmlns:a16="http://schemas.microsoft.com/office/drawing/2014/main" id="{1ACCFE94-A049-13EA-1A61-B6766569DBB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42976" y="2874432"/>
                  <a:ext cx="584280" cy="272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66" name="Entrada de lápiz 565">
                  <a:extLst>
                    <a:ext uri="{FF2B5EF4-FFF2-40B4-BE49-F238E27FC236}">
                      <a16:creationId xmlns:a16="http://schemas.microsoft.com/office/drawing/2014/main" id="{D0412D5E-90E6-26C3-04DB-A3DD235F67CD}"/>
                    </a:ext>
                  </a:extLst>
                </p14:cNvPr>
                <p14:cNvContentPartPr/>
                <p14:nvPr/>
              </p14:nvContentPartPr>
              <p14:xfrm>
                <a:off x="5701616" y="2843809"/>
                <a:ext cx="90360" cy="182160"/>
              </p14:xfrm>
            </p:contentPart>
          </mc:Choice>
          <mc:Fallback xmlns="">
            <p:pic>
              <p:nvPicPr>
                <p:cNvPr id="566" name="Entrada de lápiz 565">
                  <a:extLst>
                    <a:ext uri="{FF2B5EF4-FFF2-40B4-BE49-F238E27FC236}">
                      <a16:creationId xmlns:a16="http://schemas.microsoft.com/office/drawing/2014/main" id="{D0412D5E-90E6-26C3-04DB-A3DD235F67C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686136" y="2828329"/>
                  <a:ext cx="1209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69" name="Entrada de lápiz 568">
                  <a:extLst>
                    <a:ext uri="{FF2B5EF4-FFF2-40B4-BE49-F238E27FC236}">
                      <a16:creationId xmlns:a16="http://schemas.microsoft.com/office/drawing/2014/main" id="{D01ECB75-D02E-BA0C-CC17-26F1DE9EB269}"/>
                    </a:ext>
                  </a:extLst>
                </p14:cNvPr>
                <p14:cNvContentPartPr/>
                <p14:nvPr/>
              </p14:nvContentPartPr>
              <p14:xfrm>
                <a:off x="5818616" y="3019489"/>
                <a:ext cx="221400" cy="82440"/>
              </p14:xfrm>
            </p:contentPart>
          </mc:Choice>
          <mc:Fallback xmlns="">
            <p:pic>
              <p:nvPicPr>
                <p:cNvPr id="569" name="Entrada de lápiz 568">
                  <a:extLst>
                    <a:ext uri="{FF2B5EF4-FFF2-40B4-BE49-F238E27FC236}">
                      <a16:creationId xmlns:a16="http://schemas.microsoft.com/office/drawing/2014/main" id="{D01ECB75-D02E-BA0C-CC17-26F1DE9EB26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803136" y="3004009"/>
                  <a:ext cx="2520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70" name="Entrada de lápiz 569">
                  <a:extLst>
                    <a:ext uri="{FF2B5EF4-FFF2-40B4-BE49-F238E27FC236}">
                      <a16:creationId xmlns:a16="http://schemas.microsoft.com/office/drawing/2014/main" id="{35906A92-81AA-6E9E-9A09-0B8510FAEB3C}"/>
                    </a:ext>
                  </a:extLst>
                </p14:cNvPr>
                <p14:cNvContentPartPr/>
                <p14:nvPr/>
              </p14:nvContentPartPr>
              <p14:xfrm>
                <a:off x="5906816" y="2995369"/>
                <a:ext cx="97560" cy="186480"/>
              </p14:xfrm>
            </p:contentPart>
          </mc:Choice>
          <mc:Fallback xmlns="">
            <p:pic>
              <p:nvPicPr>
                <p:cNvPr id="570" name="Entrada de lápiz 569">
                  <a:extLst>
                    <a:ext uri="{FF2B5EF4-FFF2-40B4-BE49-F238E27FC236}">
                      <a16:creationId xmlns:a16="http://schemas.microsoft.com/office/drawing/2014/main" id="{35906A92-81AA-6E9E-9A09-0B8510FAEB3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91393" y="2979889"/>
                  <a:ext cx="128048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3" name="Entrada de lápiz 572">
                  <a:extLst>
                    <a:ext uri="{FF2B5EF4-FFF2-40B4-BE49-F238E27FC236}">
                      <a16:creationId xmlns:a16="http://schemas.microsoft.com/office/drawing/2014/main" id="{83BACE9F-BDE4-D2EF-DD84-664B7BF99DEC}"/>
                    </a:ext>
                  </a:extLst>
                </p14:cNvPr>
                <p14:cNvContentPartPr/>
                <p14:nvPr/>
              </p14:nvContentPartPr>
              <p14:xfrm>
                <a:off x="6143336" y="3061609"/>
                <a:ext cx="149760" cy="132840"/>
              </p14:xfrm>
            </p:contentPart>
          </mc:Choice>
          <mc:Fallback xmlns="">
            <p:pic>
              <p:nvPicPr>
                <p:cNvPr id="573" name="Entrada de lápiz 572">
                  <a:extLst>
                    <a:ext uri="{FF2B5EF4-FFF2-40B4-BE49-F238E27FC236}">
                      <a16:creationId xmlns:a16="http://schemas.microsoft.com/office/drawing/2014/main" id="{83BACE9F-BDE4-D2EF-DD84-664B7BF99DE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127856" y="3046129"/>
                  <a:ext cx="18036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AC189184-586E-F33B-9C95-A7327ADD2817}"/>
              </a:ext>
            </a:extLst>
          </p:cNvPr>
          <p:cNvGrpSpPr/>
          <p:nvPr/>
        </p:nvGrpSpPr>
        <p:grpSpPr>
          <a:xfrm>
            <a:off x="6037496" y="1734289"/>
            <a:ext cx="1145520" cy="614160"/>
            <a:chOff x="6037496" y="1734289"/>
            <a:chExt cx="1145520" cy="61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30" name="Entrada de lápiz 129">
                  <a:extLst>
                    <a:ext uri="{FF2B5EF4-FFF2-40B4-BE49-F238E27FC236}">
                      <a16:creationId xmlns:a16="http://schemas.microsoft.com/office/drawing/2014/main" id="{8C2EBF59-DFFA-9F60-E0D8-F182FA6B78DD}"/>
                    </a:ext>
                  </a:extLst>
                </p14:cNvPr>
                <p14:cNvContentPartPr/>
                <p14:nvPr/>
              </p14:nvContentPartPr>
              <p14:xfrm>
                <a:off x="6037496" y="1883689"/>
                <a:ext cx="546120" cy="464760"/>
              </p14:xfrm>
            </p:contentPart>
          </mc:Choice>
          <mc:Fallback xmlns="">
            <p:pic>
              <p:nvPicPr>
                <p:cNvPr id="130" name="Entrada de lápiz 129">
                  <a:extLst>
                    <a:ext uri="{FF2B5EF4-FFF2-40B4-BE49-F238E27FC236}">
                      <a16:creationId xmlns:a16="http://schemas.microsoft.com/office/drawing/2014/main" id="{8C2EBF59-DFFA-9F60-E0D8-F182FA6B78D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022016" y="1868209"/>
                  <a:ext cx="57672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36" name="Entrada de lápiz 135">
                  <a:extLst>
                    <a:ext uri="{FF2B5EF4-FFF2-40B4-BE49-F238E27FC236}">
                      <a16:creationId xmlns:a16="http://schemas.microsoft.com/office/drawing/2014/main" id="{BBDD51CA-0BF4-04ED-2DD0-A07573AC14B1}"/>
                    </a:ext>
                  </a:extLst>
                </p14:cNvPr>
                <p14:cNvContentPartPr/>
                <p14:nvPr/>
              </p14:nvContentPartPr>
              <p14:xfrm>
                <a:off x="6534296" y="1835089"/>
                <a:ext cx="122760" cy="87840"/>
              </p14:xfrm>
            </p:contentPart>
          </mc:Choice>
          <mc:Fallback xmlns="">
            <p:pic>
              <p:nvPicPr>
                <p:cNvPr id="136" name="Entrada de lápiz 135">
                  <a:extLst>
                    <a:ext uri="{FF2B5EF4-FFF2-40B4-BE49-F238E27FC236}">
                      <a16:creationId xmlns:a16="http://schemas.microsoft.com/office/drawing/2014/main" id="{BBDD51CA-0BF4-04ED-2DD0-A07573AC14B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518770" y="1819609"/>
                  <a:ext cx="15345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37" name="Entrada de lápiz 136">
                  <a:extLst>
                    <a:ext uri="{FF2B5EF4-FFF2-40B4-BE49-F238E27FC236}">
                      <a16:creationId xmlns:a16="http://schemas.microsoft.com/office/drawing/2014/main" id="{EBF48228-2891-0616-00B9-BFD0F662147E}"/>
                    </a:ext>
                  </a:extLst>
                </p14:cNvPr>
                <p14:cNvContentPartPr/>
                <p14:nvPr/>
              </p14:nvContentPartPr>
              <p14:xfrm>
                <a:off x="6785216" y="1777129"/>
                <a:ext cx="218880" cy="82440"/>
              </p14:xfrm>
            </p:contentPart>
          </mc:Choice>
          <mc:Fallback xmlns="">
            <p:pic>
              <p:nvPicPr>
                <p:cNvPr id="137" name="Entrada de lápiz 136">
                  <a:extLst>
                    <a:ext uri="{FF2B5EF4-FFF2-40B4-BE49-F238E27FC236}">
                      <a16:creationId xmlns:a16="http://schemas.microsoft.com/office/drawing/2014/main" id="{EBF48228-2891-0616-00B9-BFD0F662147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769736" y="1761649"/>
                  <a:ext cx="2494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38" name="Entrada de lápiz 137">
                  <a:extLst>
                    <a:ext uri="{FF2B5EF4-FFF2-40B4-BE49-F238E27FC236}">
                      <a16:creationId xmlns:a16="http://schemas.microsoft.com/office/drawing/2014/main" id="{D322CA6B-132B-D695-12AC-66D56658DDEB}"/>
                    </a:ext>
                  </a:extLst>
                </p14:cNvPr>
                <p14:cNvContentPartPr/>
                <p14:nvPr/>
              </p14:nvContentPartPr>
              <p14:xfrm>
                <a:off x="6920216" y="1734289"/>
                <a:ext cx="31680" cy="148320"/>
              </p14:xfrm>
            </p:contentPart>
          </mc:Choice>
          <mc:Fallback xmlns="">
            <p:pic>
              <p:nvPicPr>
                <p:cNvPr id="138" name="Entrada de lápiz 137">
                  <a:extLst>
                    <a:ext uri="{FF2B5EF4-FFF2-40B4-BE49-F238E27FC236}">
                      <a16:creationId xmlns:a16="http://schemas.microsoft.com/office/drawing/2014/main" id="{D322CA6B-132B-D695-12AC-66D56658DDE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904736" y="1718809"/>
                  <a:ext cx="622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39" name="Entrada de lápiz 138">
                  <a:extLst>
                    <a:ext uri="{FF2B5EF4-FFF2-40B4-BE49-F238E27FC236}">
                      <a16:creationId xmlns:a16="http://schemas.microsoft.com/office/drawing/2014/main" id="{AF049DEB-9FB8-BEAF-891C-6663515C884F}"/>
                    </a:ext>
                  </a:extLst>
                </p14:cNvPr>
                <p14:cNvContentPartPr/>
                <p14:nvPr/>
              </p14:nvContentPartPr>
              <p14:xfrm>
                <a:off x="7070696" y="1740409"/>
                <a:ext cx="112320" cy="232560"/>
              </p14:xfrm>
            </p:contentPart>
          </mc:Choice>
          <mc:Fallback xmlns="">
            <p:pic>
              <p:nvPicPr>
                <p:cNvPr id="139" name="Entrada de lápiz 138">
                  <a:extLst>
                    <a:ext uri="{FF2B5EF4-FFF2-40B4-BE49-F238E27FC236}">
                      <a16:creationId xmlns:a16="http://schemas.microsoft.com/office/drawing/2014/main" id="{AF049DEB-9FB8-BEAF-891C-6663515C884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055216" y="1724929"/>
                  <a:ext cx="14292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upo 251">
            <a:extLst>
              <a:ext uri="{FF2B5EF4-FFF2-40B4-BE49-F238E27FC236}">
                <a16:creationId xmlns:a16="http://schemas.microsoft.com/office/drawing/2014/main" id="{5CBE11F8-8713-7DAF-6B5A-D5A0C45E1BA8}"/>
              </a:ext>
            </a:extLst>
          </p:cNvPr>
          <p:cNvGrpSpPr/>
          <p:nvPr/>
        </p:nvGrpSpPr>
        <p:grpSpPr>
          <a:xfrm>
            <a:off x="5731136" y="714409"/>
            <a:ext cx="983160" cy="469440"/>
            <a:chOff x="5731136" y="714409"/>
            <a:chExt cx="983160" cy="46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22" name="Entrada de lápiz 221">
                  <a:extLst>
                    <a:ext uri="{FF2B5EF4-FFF2-40B4-BE49-F238E27FC236}">
                      <a16:creationId xmlns:a16="http://schemas.microsoft.com/office/drawing/2014/main" id="{8DB13FD4-C63E-CD88-DFAE-9D5171B6E0EC}"/>
                    </a:ext>
                  </a:extLst>
                </p14:cNvPr>
                <p14:cNvContentPartPr/>
                <p14:nvPr/>
              </p14:nvContentPartPr>
              <p14:xfrm>
                <a:off x="5776136" y="889009"/>
                <a:ext cx="84600" cy="294840"/>
              </p14:xfrm>
            </p:contentPart>
          </mc:Choice>
          <mc:Fallback xmlns="">
            <p:pic>
              <p:nvPicPr>
                <p:cNvPr id="222" name="Entrada de lápiz 221">
                  <a:extLst>
                    <a:ext uri="{FF2B5EF4-FFF2-40B4-BE49-F238E27FC236}">
                      <a16:creationId xmlns:a16="http://schemas.microsoft.com/office/drawing/2014/main" id="{8DB13FD4-C63E-CD88-DFAE-9D5171B6E0E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765382" y="878209"/>
                  <a:ext cx="10575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27" name="Entrada de lápiz 226">
                  <a:extLst>
                    <a:ext uri="{FF2B5EF4-FFF2-40B4-BE49-F238E27FC236}">
                      <a16:creationId xmlns:a16="http://schemas.microsoft.com/office/drawing/2014/main" id="{DAAF47F8-CC4F-0023-6531-DF179C8B0B9C}"/>
                    </a:ext>
                  </a:extLst>
                </p14:cNvPr>
                <p14:cNvContentPartPr/>
                <p14:nvPr/>
              </p14:nvContentPartPr>
              <p14:xfrm>
                <a:off x="5731136" y="789649"/>
                <a:ext cx="321480" cy="285840"/>
              </p14:xfrm>
            </p:contentPart>
          </mc:Choice>
          <mc:Fallback xmlns="">
            <p:pic>
              <p:nvPicPr>
                <p:cNvPr id="227" name="Entrada de lápiz 226">
                  <a:extLst>
                    <a:ext uri="{FF2B5EF4-FFF2-40B4-BE49-F238E27FC236}">
                      <a16:creationId xmlns:a16="http://schemas.microsoft.com/office/drawing/2014/main" id="{DAAF47F8-CC4F-0023-6531-DF179C8B0B9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720336" y="778849"/>
                  <a:ext cx="3427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32" name="Entrada de lápiz 231">
                  <a:extLst>
                    <a:ext uri="{FF2B5EF4-FFF2-40B4-BE49-F238E27FC236}">
                      <a16:creationId xmlns:a16="http://schemas.microsoft.com/office/drawing/2014/main" id="{BA2D4161-C35C-CB53-0CCC-55B5E88B56D6}"/>
                    </a:ext>
                  </a:extLst>
                </p14:cNvPr>
                <p14:cNvContentPartPr/>
                <p14:nvPr/>
              </p14:nvContentPartPr>
              <p14:xfrm>
                <a:off x="6109496" y="858769"/>
                <a:ext cx="68400" cy="222840"/>
              </p14:xfrm>
            </p:contentPart>
          </mc:Choice>
          <mc:Fallback xmlns="">
            <p:pic>
              <p:nvPicPr>
                <p:cNvPr id="232" name="Entrada de lápiz 231">
                  <a:extLst>
                    <a:ext uri="{FF2B5EF4-FFF2-40B4-BE49-F238E27FC236}">
                      <a16:creationId xmlns:a16="http://schemas.microsoft.com/office/drawing/2014/main" id="{BA2D4161-C35C-CB53-0CCC-55B5E88B56D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098696" y="847986"/>
                  <a:ext cx="89640" cy="2440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242" name="Entrada de lápiz 241">
                  <a:extLst>
                    <a:ext uri="{FF2B5EF4-FFF2-40B4-BE49-F238E27FC236}">
                      <a16:creationId xmlns:a16="http://schemas.microsoft.com/office/drawing/2014/main" id="{00E02944-EF09-5EF7-BE4E-1A3DD933C067}"/>
                    </a:ext>
                  </a:extLst>
                </p14:cNvPr>
                <p14:cNvContentPartPr/>
                <p14:nvPr/>
              </p14:nvContentPartPr>
              <p14:xfrm>
                <a:off x="6063776" y="763009"/>
                <a:ext cx="305640" cy="263160"/>
              </p14:xfrm>
            </p:contentPart>
          </mc:Choice>
          <mc:Fallback xmlns="">
            <p:pic>
              <p:nvPicPr>
                <p:cNvPr id="242" name="Entrada de lápiz 241">
                  <a:extLst>
                    <a:ext uri="{FF2B5EF4-FFF2-40B4-BE49-F238E27FC236}">
                      <a16:creationId xmlns:a16="http://schemas.microsoft.com/office/drawing/2014/main" id="{00E02944-EF09-5EF7-BE4E-1A3DD933C06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052976" y="752209"/>
                  <a:ext cx="3268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43" name="Entrada de lápiz 242">
                  <a:extLst>
                    <a:ext uri="{FF2B5EF4-FFF2-40B4-BE49-F238E27FC236}">
                      <a16:creationId xmlns:a16="http://schemas.microsoft.com/office/drawing/2014/main" id="{AD1EBCFB-4AD8-A743-2EBE-558188F88A24}"/>
                    </a:ext>
                  </a:extLst>
                </p14:cNvPr>
                <p14:cNvContentPartPr/>
                <p14:nvPr/>
              </p14:nvContentPartPr>
              <p14:xfrm>
                <a:off x="6454736" y="751129"/>
                <a:ext cx="37080" cy="266040"/>
              </p14:xfrm>
            </p:contentPart>
          </mc:Choice>
          <mc:Fallback xmlns="">
            <p:pic>
              <p:nvPicPr>
                <p:cNvPr id="243" name="Entrada de lápiz 242">
                  <a:extLst>
                    <a:ext uri="{FF2B5EF4-FFF2-40B4-BE49-F238E27FC236}">
                      <a16:creationId xmlns:a16="http://schemas.microsoft.com/office/drawing/2014/main" id="{AD1EBCFB-4AD8-A743-2EBE-558188F88A2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443830" y="740329"/>
                  <a:ext cx="58528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46" name="Entrada de lápiz 245">
                  <a:extLst>
                    <a:ext uri="{FF2B5EF4-FFF2-40B4-BE49-F238E27FC236}">
                      <a16:creationId xmlns:a16="http://schemas.microsoft.com/office/drawing/2014/main" id="{ECC0F632-E48F-8673-AD33-6DF2834EA535}"/>
                    </a:ext>
                  </a:extLst>
                </p14:cNvPr>
                <p14:cNvContentPartPr/>
                <p14:nvPr/>
              </p14:nvContentPartPr>
              <p14:xfrm>
                <a:off x="6400376" y="714409"/>
                <a:ext cx="313920" cy="301320"/>
              </p14:xfrm>
            </p:contentPart>
          </mc:Choice>
          <mc:Fallback xmlns="">
            <p:pic>
              <p:nvPicPr>
                <p:cNvPr id="246" name="Entrada de lápiz 245">
                  <a:extLst>
                    <a:ext uri="{FF2B5EF4-FFF2-40B4-BE49-F238E27FC236}">
                      <a16:creationId xmlns:a16="http://schemas.microsoft.com/office/drawing/2014/main" id="{ECC0F632-E48F-8673-AD33-6DF2834EA53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389576" y="703609"/>
                  <a:ext cx="335160" cy="32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0" name="Grupo 309">
            <a:extLst>
              <a:ext uri="{FF2B5EF4-FFF2-40B4-BE49-F238E27FC236}">
                <a16:creationId xmlns:a16="http://schemas.microsoft.com/office/drawing/2014/main" id="{CB44F5C0-38DA-C562-6355-0BEEF391C97F}"/>
              </a:ext>
            </a:extLst>
          </p:cNvPr>
          <p:cNvGrpSpPr/>
          <p:nvPr/>
        </p:nvGrpSpPr>
        <p:grpSpPr>
          <a:xfrm>
            <a:off x="927296" y="194569"/>
            <a:ext cx="1215000" cy="390600"/>
            <a:chOff x="927296" y="194569"/>
            <a:chExt cx="1215000" cy="39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73" name="Entrada de lápiz 272">
                  <a:extLst>
                    <a:ext uri="{FF2B5EF4-FFF2-40B4-BE49-F238E27FC236}">
                      <a16:creationId xmlns:a16="http://schemas.microsoft.com/office/drawing/2014/main" id="{5D9B46C2-F05C-4256-C988-726F971689CD}"/>
                    </a:ext>
                  </a:extLst>
                </p14:cNvPr>
                <p14:cNvContentPartPr/>
                <p14:nvPr/>
              </p14:nvContentPartPr>
              <p14:xfrm>
                <a:off x="930536" y="253609"/>
                <a:ext cx="160200" cy="223200"/>
              </p14:xfrm>
            </p:contentPart>
          </mc:Choice>
          <mc:Fallback xmlns="">
            <p:pic>
              <p:nvPicPr>
                <p:cNvPr id="273" name="Entrada de lápiz 272">
                  <a:extLst>
                    <a:ext uri="{FF2B5EF4-FFF2-40B4-BE49-F238E27FC236}">
                      <a16:creationId xmlns:a16="http://schemas.microsoft.com/office/drawing/2014/main" id="{5D9B46C2-F05C-4256-C988-726F971689C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19760" y="242792"/>
                  <a:ext cx="181392" cy="2444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75" name="Entrada de lápiz 274">
                  <a:extLst>
                    <a:ext uri="{FF2B5EF4-FFF2-40B4-BE49-F238E27FC236}">
                      <a16:creationId xmlns:a16="http://schemas.microsoft.com/office/drawing/2014/main" id="{AB4B0BBB-405B-5FA3-2BF6-5F466BEB021E}"/>
                    </a:ext>
                  </a:extLst>
                </p14:cNvPr>
                <p14:cNvContentPartPr/>
                <p14:nvPr/>
              </p14:nvContentPartPr>
              <p14:xfrm>
                <a:off x="927296" y="335689"/>
                <a:ext cx="143640" cy="27360"/>
              </p14:xfrm>
            </p:contentPart>
          </mc:Choice>
          <mc:Fallback xmlns="">
            <p:pic>
              <p:nvPicPr>
                <p:cNvPr id="275" name="Entrada de lápiz 274">
                  <a:extLst>
                    <a:ext uri="{FF2B5EF4-FFF2-40B4-BE49-F238E27FC236}">
                      <a16:creationId xmlns:a16="http://schemas.microsoft.com/office/drawing/2014/main" id="{AB4B0BBB-405B-5FA3-2BF6-5F466BEB021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16496" y="324889"/>
                  <a:ext cx="1648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77" name="Entrada de lápiz 276">
                  <a:extLst>
                    <a:ext uri="{FF2B5EF4-FFF2-40B4-BE49-F238E27FC236}">
                      <a16:creationId xmlns:a16="http://schemas.microsoft.com/office/drawing/2014/main" id="{8383F372-7594-F922-CE3A-23CEE8C61A64}"/>
                    </a:ext>
                  </a:extLst>
                </p14:cNvPr>
                <p14:cNvContentPartPr/>
                <p14:nvPr/>
              </p14:nvContentPartPr>
              <p14:xfrm>
                <a:off x="1143656" y="277009"/>
                <a:ext cx="169920" cy="219600"/>
              </p14:xfrm>
            </p:contentPart>
          </mc:Choice>
          <mc:Fallback xmlns="">
            <p:pic>
              <p:nvPicPr>
                <p:cNvPr id="277" name="Entrada de lápiz 276">
                  <a:extLst>
                    <a:ext uri="{FF2B5EF4-FFF2-40B4-BE49-F238E27FC236}">
                      <a16:creationId xmlns:a16="http://schemas.microsoft.com/office/drawing/2014/main" id="{8383F372-7594-F922-CE3A-23CEE8C61A6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32856" y="266209"/>
                  <a:ext cx="1911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78" name="Entrada de lápiz 277">
                  <a:extLst>
                    <a:ext uri="{FF2B5EF4-FFF2-40B4-BE49-F238E27FC236}">
                      <a16:creationId xmlns:a16="http://schemas.microsoft.com/office/drawing/2014/main" id="{F574F275-EDA5-2610-5F96-86061409712C}"/>
                    </a:ext>
                  </a:extLst>
                </p14:cNvPr>
                <p14:cNvContentPartPr/>
                <p14:nvPr/>
              </p14:nvContentPartPr>
              <p14:xfrm>
                <a:off x="1448216" y="270889"/>
                <a:ext cx="222120" cy="37080"/>
              </p14:xfrm>
            </p:contentPart>
          </mc:Choice>
          <mc:Fallback xmlns="">
            <p:pic>
              <p:nvPicPr>
                <p:cNvPr id="278" name="Entrada de lápiz 277">
                  <a:extLst>
                    <a:ext uri="{FF2B5EF4-FFF2-40B4-BE49-F238E27FC236}">
                      <a16:creationId xmlns:a16="http://schemas.microsoft.com/office/drawing/2014/main" id="{F574F275-EDA5-2610-5F96-86061409712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437416" y="259983"/>
                  <a:ext cx="243360" cy="585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79" name="Entrada de lápiz 278">
                  <a:extLst>
                    <a:ext uri="{FF2B5EF4-FFF2-40B4-BE49-F238E27FC236}">
                      <a16:creationId xmlns:a16="http://schemas.microsoft.com/office/drawing/2014/main" id="{F28F6B9C-18C4-B94B-A95A-559EC49167C2}"/>
                    </a:ext>
                  </a:extLst>
                </p14:cNvPr>
                <p14:cNvContentPartPr/>
                <p14:nvPr/>
              </p14:nvContentPartPr>
              <p14:xfrm>
                <a:off x="1639736" y="201049"/>
                <a:ext cx="109440" cy="199080"/>
              </p14:xfrm>
            </p:contentPart>
          </mc:Choice>
          <mc:Fallback xmlns="">
            <p:pic>
              <p:nvPicPr>
                <p:cNvPr id="279" name="Entrada de lápiz 278">
                  <a:extLst>
                    <a:ext uri="{FF2B5EF4-FFF2-40B4-BE49-F238E27FC236}">
                      <a16:creationId xmlns:a16="http://schemas.microsoft.com/office/drawing/2014/main" id="{F28F6B9C-18C4-B94B-A95A-559EC49167C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628936" y="190249"/>
                  <a:ext cx="1306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80" name="Entrada de lápiz 279">
                  <a:extLst>
                    <a:ext uri="{FF2B5EF4-FFF2-40B4-BE49-F238E27FC236}">
                      <a16:creationId xmlns:a16="http://schemas.microsoft.com/office/drawing/2014/main" id="{345213E3-6234-110A-67DB-9180993BF4A8}"/>
                    </a:ext>
                  </a:extLst>
                </p14:cNvPr>
                <p14:cNvContentPartPr/>
                <p14:nvPr/>
              </p14:nvContentPartPr>
              <p14:xfrm>
                <a:off x="1931336" y="194569"/>
                <a:ext cx="210960" cy="283680"/>
              </p14:xfrm>
            </p:contentPart>
          </mc:Choice>
          <mc:Fallback xmlns="">
            <p:pic>
              <p:nvPicPr>
                <p:cNvPr id="280" name="Entrada de lápiz 279">
                  <a:extLst>
                    <a:ext uri="{FF2B5EF4-FFF2-40B4-BE49-F238E27FC236}">
                      <a16:creationId xmlns:a16="http://schemas.microsoft.com/office/drawing/2014/main" id="{345213E3-6234-110A-67DB-9180993BF4A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920518" y="183769"/>
                  <a:ext cx="232236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81" name="Entrada de lápiz 280">
                  <a:extLst>
                    <a:ext uri="{FF2B5EF4-FFF2-40B4-BE49-F238E27FC236}">
                      <a16:creationId xmlns:a16="http://schemas.microsoft.com/office/drawing/2014/main" id="{826669DA-6085-C033-04B5-5EC8CDEE5FA1}"/>
                    </a:ext>
                  </a:extLst>
                </p14:cNvPr>
                <p14:cNvContentPartPr/>
                <p14:nvPr/>
              </p14:nvContentPartPr>
              <p14:xfrm>
                <a:off x="1891736" y="241729"/>
                <a:ext cx="176760" cy="343440"/>
              </p14:xfrm>
            </p:contentPart>
          </mc:Choice>
          <mc:Fallback xmlns="">
            <p:pic>
              <p:nvPicPr>
                <p:cNvPr id="281" name="Entrada de lápiz 280">
                  <a:extLst>
                    <a:ext uri="{FF2B5EF4-FFF2-40B4-BE49-F238E27FC236}">
                      <a16:creationId xmlns:a16="http://schemas.microsoft.com/office/drawing/2014/main" id="{826669DA-6085-C033-04B5-5EC8CDEE5FA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880958" y="230929"/>
                  <a:ext cx="197957" cy="36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" name="Grupo 307">
            <a:extLst>
              <a:ext uri="{FF2B5EF4-FFF2-40B4-BE49-F238E27FC236}">
                <a16:creationId xmlns:a16="http://schemas.microsoft.com/office/drawing/2014/main" id="{6B766F1B-C09C-3D86-1AD0-103C6639C8AB}"/>
              </a:ext>
            </a:extLst>
          </p:cNvPr>
          <p:cNvGrpSpPr/>
          <p:nvPr/>
        </p:nvGrpSpPr>
        <p:grpSpPr>
          <a:xfrm>
            <a:off x="2569256" y="171169"/>
            <a:ext cx="379080" cy="197280"/>
            <a:chOff x="2569256" y="171169"/>
            <a:chExt cx="379080" cy="19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82" name="Entrada de lápiz 281">
                  <a:extLst>
                    <a:ext uri="{FF2B5EF4-FFF2-40B4-BE49-F238E27FC236}">
                      <a16:creationId xmlns:a16="http://schemas.microsoft.com/office/drawing/2014/main" id="{1C5D5BEF-B5EA-32EE-667A-F6CBAF409FC0}"/>
                    </a:ext>
                  </a:extLst>
                </p14:cNvPr>
                <p14:cNvContentPartPr/>
                <p14:nvPr/>
              </p14:nvContentPartPr>
              <p14:xfrm>
                <a:off x="2569256" y="171169"/>
                <a:ext cx="276480" cy="152280"/>
              </p14:xfrm>
            </p:contentPart>
          </mc:Choice>
          <mc:Fallback xmlns="">
            <p:pic>
              <p:nvPicPr>
                <p:cNvPr id="282" name="Entrada de lápiz 281">
                  <a:extLst>
                    <a:ext uri="{FF2B5EF4-FFF2-40B4-BE49-F238E27FC236}">
                      <a16:creationId xmlns:a16="http://schemas.microsoft.com/office/drawing/2014/main" id="{1C5D5BEF-B5EA-32EE-667A-F6CBAF409FC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558456" y="160369"/>
                  <a:ext cx="2977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83" name="Entrada de lápiz 282">
                  <a:extLst>
                    <a:ext uri="{FF2B5EF4-FFF2-40B4-BE49-F238E27FC236}">
                      <a16:creationId xmlns:a16="http://schemas.microsoft.com/office/drawing/2014/main" id="{C6356389-84EA-BB4D-39A9-F3D91CE1C03B}"/>
                    </a:ext>
                  </a:extLst>
                </p14:cNvPr>
                <p14:cNvContentPartPr/>
                <p14:nvPr/>
              </p14:nvContentPartPr>
              <p14:xfrm>
                <a:off x="2695976" y="173689"/>
                <a:ext cx="94320" cy="194760"/>
              </p14:xfrm>
            </p:contentPart>
          </mc:Choice>
          <mc:Fallback xmlns="">
            <p:pic>
              <p:nvPicPr>
                <p:cNvPr id="283" name="Entrada de lápiz 282">
                  <a:extLst>
                    <a:ext uri="{FF2B5EF4-FFF2-40B4-BE49-F238E27FC236}">
                      <a16:creationId xmlns:a16="http://schemas.microsoft.com/office/drawing/2014/main" id="{C6356389-84EA-BB4D-39A9-F3D91CE1C03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685217" y="162909"/>
                  <a:ext cx="115479" cy="2159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84" name="Entrada de lápiz 283">
                  <a:extLst>
                    <a:ext uri="{FF2B5EF4-FFF2-40B4-BE49-F238E27FC236}">
                      <a16:creationId xmlns:a16="http://schemas.microsoft.com/office/drawing/2014/main" id="{BCF63194-AF13-8EFA-EE1A-05ADCF2C447E}"/>
                    </a:ext>
                  </a:extLst>
                </p14:cNvPr>
                <p14:cNvContentPartPr/>
                <p14:nvPr/>
              </p14:nvContentPartPr>
              <p14:xfrm>
                <a:off x="2856896" y="243169"/>
                <a:ext cx="91440" cy="68760"/>
              </p14:xfrm>
            </p:contentPart>
          </mc:Choice>
          <mc:Fallback xmlns="">
            <p:pic>
              <p:nvPicPr>
                <p:cNvPr id="284" name="Entrada de lápiz 283">
                  <a:extLst>
                    <a:ext uri="{FF2B5EF4-FFF2-40B4-BE49-F238E27FC236}">
                      <a16:creationId xmlns:a16="http://schemas.microsoft.com/office/drawing/2014/main" id="{BCF63194-AF13-8EFA-EE1A-05ADCF2C447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846096" y="232312"/>
                  <a:ext cx="112680" cy="9011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3" name="Grupo 302">
            <a:extLst>
              <a:ext uri="{FF2B5EF4-FFF2-40B4-BE49-F238E27FC236}">
                <a16:creationId xmlns:a16="http://schemas.microsoft.com/office/drawing/2014/main" id="{7CB89D4C-6901-E182-D67F-E4FC43864D55}"/>
              </a:ext>
            </a:extLst>
          </p:cNvPr>
          <p:cNvGrpSpPr/>
          <p:nvPr/>
        </p:nvGrpSpPr>
        <p:grpSpPr>
          <a:xfrm>
            <a:off x="3157136" y="157129"/>
            <a:ext cx="648000" cy="290520"/>
            <a:chOff x="3157136" y="157129"/>
            <a:chExt cx="648000" cy="29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85" name="Entrada de lápiz 284">
                  <a:extLst>
                    <a:ext uri="{FF2B5EF4-FFF2-40B4-BE49-F238E27FC236}">
                      <a16:creationId xmlns:a16="http://schemas.microsoft.com/office/drawing/2014/main" id="{2E0731D5-5D70-433F-F87A-7C5526374DE0}"/>
                    </a:ext>
                  </a:extLst>
                </p14:cNvPr>
                <p14:cNvContentPartPr/>
                <p14:nvPr/>
              </p14:nvContentPartPr>
              <p14:xfrm>
                <a:off x="3157136" y="214369"/>
                <a:ext cx="158400" cy="233280"/>
              </p14:xfrm>
            </p:contentPart>
          </mc:Choice>
          <mc:Fallback xmlns="">
            <p:pic>
              <p:nvPicPr>
                <p:cNvPr id="285" name="Entrada de lápiz 284">
                  <a:extLst>
                    <a:ext uri="{FF2B5EF4-FFF2-40B4-BE49-F238E27FC236}">
                      <a16:creationId xmlns:a16="http://schemas.microsoft.com/office/drawing/2014/main" id="{2E0731D5-5D70-433F-F87A-7C5526374DE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146311" y="203569"/>
                  <a:ext cx="179688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90" name="Entrada de lápiz 289">
                  <a:extLst>
                    <a:ext uri="{FF2B5EF4-FFF2-40B4-BE49-F238E27FC236}">
                      <a16:creationId xmlns:a16="http://schemas.microsoft.com/office/drawing/2014/main" id="{26838117-CDC5-DA0B-B6D6-6A1241B30C2F}"/>
                    </a:ext>
                  </a:extLst>
                </p14:cNvPr>
                <p14:cNvContentPartPr/>
                <p14:nvPr/>
              </p14:nvContentPartPr>
              <p14:xfrm>
                <a:off x="3420296" y="158209"/>
                <a:ext cx="254880" cy="169920"/>
              </p14:xfrm>
            </p:contentPart>
          </mc:Choice>
          <mc:Fallback xmlns="">
            <p:pic>
              <p:nvPicPr>
                <p:cNvPr id="290" name="Entrada de lápiz 289">
                  <a:extLst>
                    <a:ext uri="{FF2B5EF4-FFF2-40B4-BE49-F238E27FC236}">
                      <a16:creationId xmlns:a16="http://schemas.microsoft.com/office/drawing/2014/main" id="{26838117-CDC5-DA0B-B6D6-6A1241B30C2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409511" y="147409"/>
                  <a:ext cx="27609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91" name="Entrada de lápiz 290">
                  <a:extLst>
                    <a:ext uri="{FF2B5EF4-FFF2-40B4-BE49-F238E27FC236}">
                      <a16:creationId xmlns:a16="http://schemas.microsoft.com/office/drawing/2014/main" id="{D48742B2-74C5-C9DE-51E9-FA9A3D9200F6}"/>
                    </a:ext>
                  </a:extLst>
                </p14:cNvPr>
                <p14:cNvContentPartPr/>
                <p14:nvPr/>
              </p14:nvContentPartPr>
              <p14:xfrm>
                <a:off x="3540896" y="157129"/>
                <a:ext cx="77760" cy="206280"/>
              </p14:xfrm>
            </p:contentPart>
          </mc:Choice>
          <mc:Fallback xmlns="">
            <p:pic>
              <p:nvPicPr>
                <p:cNvPr id="291" name="Entrada de lápiz 290">
                  <a:extLst>
                    <a:ext uri="{FF2B5EF4-FFF2-40B4-BE49-F238E27FC236}">
                      <a16:creationId xmlns:a16="http://schemas.microsoft.com/office/drawing/2014/main" id="{D48742B2-74C5-C9DE-51E9-FA9A3D9200F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530096" y="146329"/>
                  <a:ext cx="990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95" name="Entrada de lápiz 294">
                  <a:extLst>
                    <a:ext uri="{FF2B5EF4-FFF2-40B4-BE49-F238E27FC236}">
                      <a16:creationId xmlns:a16="http://schemas.microsoft.com/office/drawing/2014/main" id="{585ED638-6244-B590-B6CA-BA5C2615EBF7}"/>
                    </a:ext>
                  </a:extLst>
                </p14:cNvPr>
                <p14:cNvContentPartPr/>
                <p14:nvPr/>
              </p14:nvContentPartPr>
              <p14:xfrm>
                <a:off x="3733496" y="207169"/>
                <a:ext cx="71640" cy="178920"/>
              </p14:xfrm>
            </p:contentPart>
          </mc:Choice>
          <mc:Fallback xmlns="">
            <p:pic>
              <p:nvPicPr>
                <p:cNvPr id="295" name="Entrada de lápiz 294">
                  <a:extLst>
                    <a:ext uri="{FF2B5EF4-FFF2-40B4-BE49-F238E27FC236}">
                      <a16:creationId xmlns:a16="http://schemas.microsoft.com/office/drawing/2014/main" id="{585ED638-6244-B590-B6CA-BA5C2615EBF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22696" y="196347"/>
                  <a:ext cx="92880" cy="20020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" name="Grupo 313">
            <a:extLst>
              <a:ext uri="{FF2B5EF4-FFF2-40B4-BE49-F238E27FC236}">
                <a16:creationId xmlns:a16="http://schemas.microsoft.com/office/drawing/2014/main" id="{16C2544D-CE98-DEA5-709F-B6F0FE8FF657}"/>
              </a:ext>
            </a:extLst>
          </p:cNvPr>
          <p:cNvGrpSpPr/>
          <p:nvPr/>
        </p:nvGrpSpPr>
        <p:grpSpPr>
          <a:xfrm>
            <a:off x="1973096" y="5132329"/>
            <a:ext cx="233640" cy="689400"/>
            <a:chOff x="1973096" y="5132329"/>
            <a:chExt cx="233640" cy="68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311" name="Entrada de lápiz 310">
                  <a:extLst>
                    <a:ext uri="{FF2B5EF4-FFF2-40B4-BE49-F238E27FC236}">
                      <a16:creationId xmlns:a16="http://schemas.microsoft.com/office/drawing/2014/main" id="{539AB1E3-BB7C-865B-5897-3C7750CA3412}"/>
                    </a:ext>
                  </a:extLst>
                </p14:cNvPr>
                <p14:cNvContentPartPr/>
                <p14:nvPr/>
              </p14:nvContentPartPr>
              <p14:xfrm>
                <a:off x="1993976" y="5212609"/>
                <a:ext cx="212760" cy="609120"/>
              </p14:xfrm>
            </p:contentPart>
          </mc:Choice>
          <mc:Fallback xmlns="">
            <p:pic>
              <p:nvPicPr>
                <p:cNvPr id="311" name="Entrada de lápiz 310">
                  <a:extLst>
                    <a:ext uri="{FF2B5EF4-FFF2-40B4-BE49-F238E27FC236}">
                      <a16:creationId xmlns:a16="http://schemas.microsoft.com/office/drawing/2014/main" id="{539AB1E3-BB7C-865B-5897-3C7750CA341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978496" y="5197129"/>
                  <a:ext cx="243360" cy="6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12" name="Entrada de lápiz 311">
                  <a:extLst>
                    <a:ext uri="{FF2B5EF4-FFF2-40B4-BE49-F238E27FC236}">
                      <a16:creationId xmlns:a16="http://schemas.microsoft.com/office/drawing/2014/main" id="{9344132A-7631-93A1-99BA-16189407A3DB}"/>
                    </a:ext>
                  </a:extLst>
                </p14:cNvPr>
                <p14:cNvContentPartPr/>
                <p14:nvPr/>
              </p14:nvContentPartPr>
              <p14:xfrm>
                <a:off x="1973096" y="5132329"/>
                <a:ext cx="154080" cy="211680"/>
              </p14:xfrm>
            </p:contentPart>
          </mc:Choice>
          <mc:Fallback xmlns="">
            <p:pic>
              <p:nvPicPr>
                <p:cNvPr id="312" name="Entrada de lápiz 311">
                  <a:extLst>
                    <a:ext uri="{FF2B5EF4-FFF2-40B4-BE49-F238E27FC236}">
                      <a16:creationId xmlns:a16="http://schemas.microsoft.com/office/drawing/2014/main" id="{9344132A-7631-93A1-99BA-16189407A3D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957616" y="5116849"/>
                  <a:ext cx="184680" cy="24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Grupo 318">
            <a:extLst>
              <a:ext uri="{FF2B5EF4-FFF2-40B4-BE49-F238E27FC236}">
                <a16:creationId xmlns:a16="http://schemas.microsoft.com/office/drawing/2014/main" id="{1BDF9882-FF80-13B2-4DD3-BC9194EA0E67}"/>
              </a:ext>
            </a:extLst>
          </p:cNvPr>
          <p:cNvGrpSpPr/>
          <p:nvPr/>
        </p:nvGrpSpPr>
        <p:grpSpPr>
          <a:xfrm>
            <a:off x="2173976" y="5993089"/>
            <a:ext cx="375840" cy="186480"/>
            <a:chOff x="2173976" y="5993089"/>
            <a:chExt cx="37584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15" name="Entrada de lápiz 314">
                  <a:extLst>
                    <a:ext uri="{FF2B5EF4-FFF2-40B4-BE49-F238E27FC236}">
                      <a16:creationId xmlns:a16="http://schemas.microsoft.com/office/drawing/2014/main" id="{0D10F4AA-A5F3-FF2F-C3AD-B6C0C529CE20}"/>
                    </a:ext>
                  </a:extLst>
                </p14:cNvPr>
                <p14:cNvContentPartPr/>
                <p14:nvPr/>
              </p14:nvContentPartPr>
              <p14:xfrm>
                <a:off x="2183336" y="5993089"/>
                <a:ext cx="152280" cy="182160"/>
              </p14:xfrm>
            </p:contentPart>
          </mc:Choice>
          <mc:Fallback xmlns="">
            <p:pic>
              <p:nvPicPr>
                <p:cNvPr id="315" name="Entrada de lápiz 314">
                  <a:extLst>
                    <a:ext uri="{FF2B5EF4-FFF2-40B4-BE49-F238E27FC236}">
                      <a16:creationId xmlns:a16="http://schemas.microsoft.com/office/drawing/2014/main" id="{0D10F4AA-A5F3-FF2F-C3AD-B6C0C529CE2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167856" y="5977609"/>
                  <a:ext cx="1828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16" name="Entrada de lápiz 315">
                  <a:extLst>
                    <a:ext uri="{FF2B5EF4-FFF2-40B4-BE49-F238E27FC236}">
                      <a16:creationId xmlns:a16="http://schemas.microsoft.com/office/drawing/2014/main" id="{8D0590DF-9FB9-1DA9-1213-701ACC52F75C}"/>
                    </a:ext>
                  </a:extLst>
                </p14:cNvPr>
                <p14:cNvContentPartPr/>
                <p14:nvPr/>
              </p14:nvContentPartPr>
              <p14:xfrm>
                <a:off x="2173976" y="6042049"/>
                <a:ext cx="166680" cy="48600"/>
              </p14:xfrm>
            </p:contentPart>
          </mc:Choice>
          <mc:Fallback xmlns="">
            <p:pic>
              <p:nvPicPr>
                <p:cNvPr id="316" name="Entrada de lápiz 315">
                  <a:extLst>
                    <a:ext uri="{FF2B5EF4-FFF2-40B4-BE49-F238E27FC236}">
                      <a16:creationId xmlns:a16="http://schemas.microsoft.com/office/drawing/2014/main" id="{8D0590DF-9FB9-1DA9-1213-701ACC52F75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158496" y="6026453"/>
                  <a:ext cx="197280" cy="794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17" name="Entrada de lápiz 316">
                  <a:extLst>
                    <a:ext uri="{FF2B5EF4-FFF2-40B4-BE49-F238E27FC236}">
                      <a16:creationId xmlns:a16="http://schemas.microsoft.com/office/drawing/2014/main" id="{1C27DA87-8CC9-ECA2-E425-36631CF1B2CA}"/>
                    </a:ext>
                  </a:extLst>
                </p14:cNvPr>
                <p14:cNvContentPartPr/>
                <p14:nvPr/>
              </p14:nvContentPartPr>
              <p14:xfrm>
                <a:off x="2474216" y="6017209"/>
                <a:ext cx="75600" cy="162360"/>
              </p14:xfrm>
            </p:contentPart>
          </mc:Choice>
          <mc:Fallback xmlns="">
            <p:pic>
              <p:nvPicPr>
                <p:cNvPr id="317" name="Entrada de lápiz 316">
                  <a:extLst>
                    <a:ext uri="{FF2B5EF4-FFF2-40B4-BE49-F238E27FC236}">
                      <a16:creationId xmlns:a16="http://schemas.microsoft.com/office/drawing/2014/main" id="{1C27DA87-8CC9-ECA2-E425-36631CF1B2C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458809" y="6001729"/>
                  <a:ext cx="106055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3" name="Grupo 362">
            <a:extLst>
              <a:ext uri="{FF2B5EF4-FFF2-40B4-BE49-F238E27FC236}">
                <a16:creationId xmlns:a16="http://schemas.microsoft.com/office/drawing/2014/main" id="{FBBCCAB0-F3F3-546D-7373-507FDF3AB331}"/>
              </a:ext>
            </a:extLst>
          </p:cNvPr>
          <p:cNvGrpSpPr/>
          <p:nvPr/>
        </p:nvGrpSpPr>
        <p:grpSpPr>
          <a:xfrm>
            <a:off x="2855816" y="5471089"/>
            <a:ext cx="592560" cy="325080"/>
            <a:chOff x="2855816" y="5471089"/>
            <a:chExt cx="592560" cy="32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342" name="Entrada de lápiz 341">
                  <a:extLst>
                    <a:ext uri="{FF2B5EF4-FFF2-40B4-BE49-F238E27FC236}">
                      <a16:creationId xmlns:a16="http://schemas.microsoft.com/office/drawing/2014/main" id="{EAD550E0-9A11-2EBF-5F71-31C11CC34B93}"/>
                    </a:ext>
                  </a:extLst>
                </p14:cNvPr>
                <p14:cNvContentPartPr/>
                <p14:nvPr/>
              </p14:nvContentPartPr>
              <p14:xfrm>
                <a:off x="2893616" y="5500249"/>
                <a:ext cx="53640" cy="295920"/>
              </p14:xfrm>
            </p:contentPart>
          </mc:Choice>
          <mc:Fallback xmlns="">
            <p:pic>
              <p:nvPicPr>
                <p:cNvPr id="342" name="Entrada de lápiz 341">
                  <a:extLst>
                    <a:ext uri="{FF2B5EF4-FFF2-40B4-BE49-F238E27FC236}">
                      <a16:creationId xmlns:a16="http://schemas.microsoft.com/office/drawing/2014/main" id="{EAD550E0-9A11-2EBF-5F71-31C11CC34B9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878136" y="5484769"/>
                  <a:ext cx="842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343" name="Entrada de lápiz 342">
                  <a:extLst>
                    <a:ext uri="{FF2B5EF4-FFF2-40B4-BE49-F238E27FC236}">
                      <a16:creationId xmlns:a16="http://schemas.microsoft.com/office/drawing/2014/main" id="{2161720C-747C-B3AD-69E2-491C60CB1063}"/>
                    </a:ext>
                  </a:extLst>
                </p14:cNvPr>
                <p14:cNvContentPartPr/>
                <p14:nvPr/>
              </p14:nvContentPartPr>
              <p14:xfrm>
                <a:off x="2855816" y="5471089"/>
                <a:ext cx="133200" cy="110160"/>
              </p14:xfrm>
            </p:contentPart>
          </mc:Choice>
          <mc:Fallback xmlns="">
            <p:pic>
              <p:nvPicPr>
                <p:cNvPr id="343" name="Entrada de lápiz 342">
                  <a:extLst>
                    <a:ext uri="{FF2B5EF4-FFF2-40B4-BE49-F238E27FC236}">
                      <a16:creationId xmlns:a16="http://schemas.microsoft.com/office/drawing/2014/main" id="{2161720C-747C-B3AD-69E2-491C60CB106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840336" y="5455609"/>
                  <a:ext cx="1638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344" name="Entrada de lápiz 343">
                  <a:extLst>
                    <a:ext uri="{FF2B5EF4-FFF2-40B4-BE49-F238E27FC236}">
                      <a16:creationId xmlns:a16="http://schemas.microsoft.com/office/drawing/2014/main" id="{328614A9-DBF2-5EBB-78D1-5497C8402D04}"/>
                    </a:ext>
                  </a:extLst>
                </p14:cNvPr>
                <p14:cNvContentPartPr/>
                <p14:nvPr/>
              </p14:nvContentPartPr>
              <p14:xfrm>
                <a:off x="3107816" y="5521129"/>
                <a:ext cx="135720" cy="189000"/>
              </p14:xfrm>
            </p:contentPart>
          </mc:Choice>
          <mc:Fallback xmlns="">
            <p:pic>
              <p:nvPicPr>
                <p:cNvPr id="344" name="Entrada de lápiz 343">
                  <a:extLst>
                    <a:ext uri="{FF2B5EF4-FFF2-40B4-BE49-F238E27FC236}">
                      <a16:creationId xmlns:a16="http://schemas.microsoft.com/office/drawing/2014/main" id="{328614A9-DBF2-5EBB-78D1-5497C8402D0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092336" y="5505649"/>
                  <a:ext cx="1663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346" name="Entrada de lápiz 345">
                  <a:extLst>
                    <a:ext uri="{FF2B5EF4-FFF2-40B4-BE49-F238E27FC236}">
                      <a16:creationId xmlns:a16="http://schemas.microsoft.com/office/drawing/2014/main" id="{3AD71CE8-A009-0775-A1BD-1A8D5D3C6E1A}"/>
                    </a:ext>
                  </a:extLst>
                </p14:cNvPr>
                <p14:cNvContentPartPr/>
                <p14:nvPr/>
              </p14:nvContentPartPr>
              <p14:xfrm>
                <a:off x="3095576" y="5578729"/>
                <a:ext cx="154080" cy="42120"/>
              </p14:xfrm>
            </p:contentPart>
          </mc:Choice>
          <mc:Fallback xmlns="">
            <p:pic>
              <p:nvPicPr>
                <p:cNvPr id="346" name="Entrada de lápiz 345">
                  <a:extLst>
                    <a:ext uri="{FF2B5EF4-FFF2-40B4-BE49-F238E27FC236}">
                      <a16:creationId xmlns:a16="http://schemas.microsoft.com/office/drawing/2014/main" id="{3AD71CE8-A009-0775-A1BD-1A8D5D3C6E1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080096" y="5563249"/>
                  <a:ext cx="1846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353" name="Entrada de lápiz 352">
                  <a:extLst>
                    <a:ext uri="{FF2B5EF4-FFF2-40B4-BE49-F238E27FC236}">
                      <a16:creationId xmlns:a16="http://schemas.microsoft.com/office/drawing/2014/main" id="{782F0B41-B9FD-569B-195B-C5BB63FC7C5C}"/>
                    </a:ext>
                  </a:extLst>
                </p14:cNvPr>
                <p14:cNvContentPartPr/>
                <p14:nvPr/>
              </p14:nvContentPartPr>
              <p14:xfrm>
                <a:off x="3382136" y="5536609"/>
                <a:ext cx="66240" cy="154080"/>
              </p14:xfrm>
            </p:contentPart>
          </mc:Choice>
          <mc:Fallback xmlns="">
            <p:pic>
              <p:nvPicPr>
                <p:cNvPr id="353" name="Entrada de lápiz 352">
                  <a:extLst>
                    <a:ext uri="{FF2B5EF4-FFF2-40B4-BE49-F238E27FC236}">
                      <a16:creationId xmlns:a16="http://schemas.microsoft.com/office/drawing/2014/main" id="{782F0B41-B9FD-569B-195B-C5BB63FC7C5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366656" y="5521129"/>
                  <a:ext cx="96840" cy="18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398" name="Entrada de lápiz 397">
                <a:extLst>
                  <a:ext uri="{FF2B5EF4-FFF2-40B4-BE49-F238E27FC236}">
                    <a16:creationId xmlns:a16="http://schemas.microsoft.com/office/drawing/2014/main" id="{DE2C8A21-E661-320A-0EF4-98263B3EAB1E}"/>
                  </a:ext>
                </a:extLst>
              </p14:cNvPr>
              <p14:cNvContentPartPr/>
              <p14:nvPr/>
            </p14:nvContentPartPr>
            <p14:xfrm>
              <a:off x="3453776" y="4018489"/>
              <a:ext cx="151200" cy="244080"/>
            </p14:xfrm>
          </p:contentPart>
        </mc:Choice>
        <mc:Fallback xmlns="">
          <p:pic>
            <p:nvPicPr>
              <p:cNvPr id="398" name="Entrada de lápiz 397">
                <a:extLst>
                  <a:ext uri="{FF2B5EF4-FFF2-40B4-BE49-F238E27FC236}">
                    <a16:creationId xmlns:a16="http://schemas.microsoft.com/office/drawing/2014/main" id="{DE2C8A21-E661-320A-0EF4-98263B3EAB1E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3438296" y="4003009"/>
                <a:ext cx="181800" cy="27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6" name="Grupo 415">
            <a:extLst>
              <a:ext uri="{FF2B5EF4-FFF2-40B4-BE49-F238E27FC236}">
                <a16:creationId xmlns:a16="http://schemas.microsoft.com/office/drawing/2014/main" id="{0401EC34-3072-0791-634E-20C317C8879C}"/>
              </a:ext>
            </a:extLst>
          </p:cNvPr>
          <p:cNvGrpSpPr/>
          <p:nvPr/>
        </p:nvGrpSpPr>
        <p:grpSpPr>
          <a:xfrm>
            <a:off x="7783136" y="181969"/>
            <a:ext cx="720720" cy="394920"/>
            <a:chOff x="7783136" y="181969"/>
            <a:chExt cx="720720" cy="3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400" name="Entrada de lápiz 399">
                  <a:extLst>
                    <a:ext uri="{FF2B5EF4-FFF2-40B4-BE49-F238E27FC236}">
                      <a16:creationId xmlns:a16="http://schemas.microsoft.com/office/drawing/2014/main" id="{7764C08D-6577-A8CA-29FA-D021549D9581}"/>
                    </a:ext>
                  </a:extLst>
                </p14:cNvPr>
                <p14:cNvContentPartPr/>
                <p14:nvPr/>
              </p14:nvContentPartPr>
              <p14:xfrm>
                <a:off x="8012096" y="242809"/>
                <a:ext cx="47520" cy="334080"/>
              </p14:xfrm>
            </p:contentPart>
          </mc:Choice>
          <mc:Fallback xmlns="">
            <p:pic>
              <p:nvPicPr>
                <p:cNvPr id="400" name="Entrada de lápiz 399">
                  <a:extLst>
                    <a:ext uri="{FF2B5EF4-FFF2-40B4-BE49-F238E27FC236}">
                      <a16:creationId xmlns:a16="http://schemas.microsoft.com/office/drawing/2014/main" id="{7764C08D-6577-A8CA-29FA-D021549D958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001214" y="232009"/>
                  <a:ext cx="68922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402" name="Entrada de lápiz 401">
                  <a:extLst>
                    <a:ext uri="{FF2B5EF4-FFF2-40B4-BE49-F238E27FC236}">
                      <a16:creationId xmlns:a16="http://schemas.microsoft.com/office/drawing/2014/main" id="{8361525D-7553-B8C8-0223-343C833D69EB}"/>
                    </a:ext>
                  </a:extLst>
                </p14:cNvPr>
                <p14:cNvContentPartPr/>
                <p14:nvPr/>
              </p14:nvContentPartPr>
              <p14:xfrm>
                <a:off x="7783136" y="181969"/>
                <a:ext cx="411480" cy="102960"/>
              </p14:xfrm>
            </p:contentPart>
          </mc:Choice>
          <mc:Fallback xmlns="">
            <p:pic>
              <p:nvPicPr>
                <p:cNvPr id="402" name="Entrada de lápiz 401">
                  <a:extLst>
                    <a:ext uri="{FF2B5EF4-FFF2-40B4-BE49-F238E27FC236}">
                      <a16:creationId xmlns:a16="http://schemas.microsoft.com/office/drawing/2014/main" id="{8361525D-7553-B8C8-0223-343C833D69E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772336" y="171169"/>
                  <a:ext cx="4327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408" name="Entrada de lápiz 407">
                  <a:extLst>
                    <a:ext uri="{FF2B5EF4-FFF2-40B4-BE49-F238E27FC236}">
                      <a16:creationId xmlns:a16="http://schemas.microsoft.com/office/drawing/2014/main" id="{6E47374F-F4F0-E920-7E4B-CF92F30F5AB4}"/>
                    </a:ext>
                  </a:extLst>
                </p14:cNvPr>
                <p14:cNvContentPartPr/>
                <p14:nvPr/>
              </p14:nvContentPartPr>
              <p14:xfrm>
                <a:off x="8381816" y="310849"/>
                <a:ext cx="122040" cy="20160"/>
              </p14:xfrm>
            </p:contentPart>
          </mc:Choice>
          <mc:Fallback xmlns="">
            <p:pic>
              <p:nvPicPr>
                <p:cNvPr id="408" name="Entrada de lápiz 407">
                  <a:extLst>
                    <a:ext uri="{FF2B5EF4-FFF2-40B4-BE49-F238E27FC236}">
                      <a16:creationId xmlns:a16="http://schemas.microsoft.com/office/drawing/2014/main" id="{6E47374F-F4F0-E920-7E4B-CF92F30F5AB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371016" y="300238"/>
                  <a:ext cx="143280" cy="410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409" name="Entrada de lápiz 408">
                  <a:extLst>
                    <a:ext uri="{FF2B5EF4-FFF2-40B4-BE49-F238E27FC236}">
                      <a16:creationId xmlns:a16="http://schemas.microsoft.com/office/drawing/2014/main" id="{45276095-A31D-B8A2-479D-A4D9D465D1A6}"/>
                    </a:ext>
                  </a:extLst>
                </p14:cNvPr>
                <p14:cNvContentPartPr/>
                <p14:nvPr/>
              </p14:nvContentPartPr>
              <p14:xfrm>
                <a:off x="8372096" y="443689"/>
                <a:ext cx="124920" cy="23400"/>
              </p14:xfrm>
            </p:contentPart>
          </mc:Choice>
          <mc:Fallback xmlns="">
            <p:pic>
              <p:nvPicPr>
                <p:cNvPr id="409" name="Entrada de lápiz 408">
                  <a:extLst>
                    <a:ext uri="{FF2B5EF4-FFF2-40B4-BE49-F238E27FC236}">
                      <a16:creationId xmlns:a16="http://schemas.microsoft.com/office/drawing/2014/main" id="{45276095-A31D-B8A2-479D-A4D9D465D1A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361296" y="432889"/>
                  <a:ext cx="14616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4" name="Grupo 413">
            <a:extLst>
              <a:ext uri="{FF2B5EF4-FFF2-40B4-BE49-F238E27FC236}">
                <a16:creationId xmlns:a16="http://schemas.microsoft.com/office/drawing/2014/main" id="{3E3B47B6-AF39-B2A4-8DF7-343D32724368}"/>
              </a:ext>
            </a:extLst>
          </p:cNvPr>
          <p:cNvGrpSpPr/>
          <p:nvPr/>
        </p:nvGrpSpPr>
        <p:grpSpPr>
          <a:xfrm>
            <a:off x="8755856" y="27169"/>
            <a:ext cx="476280" cy="933480"/>
            <a:chOff x="8755856" y="27169"/>
            <a:chExt cx="476280" cy="93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410" name="Entrada de lápiz 409">
                  <a:extLst>
                    <a:ext uri="{FF2B5EF4-FFF2-40B4-BE49-F238E27FC236}">
                      <a16:creationId xmlns:a16="http://schemas.microsoft.com/office/drawing/2014/main" id="{8224CA59-C225-C98A-F4CA-FECDE9395456}"/>
                    </a:ext>
                  </a:extLst>
                </p14:cNvPr>
                <p14:cNvContentPartPr/>
                <p14:nvPr/>
              </p14:nvContentPartPr>
              <p14:xfrm>
                <a:off x="8755856" y="27169"/>
                <a:ext cx="158400" cy="933480"/>
              </p14:xfrm>
            </p:contentPart>
          </mc:Choice>
          <mc:Fallback xmlns="">
            <p:pic>
              <p:nvPicPr>
                <p:cNvPr id="410" name="Entrada de lápiz 409">
                  <a:extLst>
                    <a:ext uri="{FF2B5EF4-FFF2-40B4-BE49-F238E27FC236}">
                      <a16:creationId xmlns:a16="http://schemas.microsoft.com/office/drawing/2014/main" id="{8224CA59-C225-C98A-F4CA-FECDE939545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745056" y="16365"/>
                  <a:ext cx="179640" cy="9547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411" name="Entrada de lápiz 410">
                  <a:extLst>
                    <a:ext uri="{FF2B5EF4-FFF2-40B4-BE49-F238E27FC236}">
                      <a16:creationId xmlns:a16="http://schemas.microsoft.com/office/drawing/2014/main" id="{0CB98E07-6D8B-FA99-F22D-0A1E06E37966}"/>
                    </a:ext>
                  </a:extLst>
                </p14:cNvPr>
                <p14:cNvContentPartPr/>
                <p14:nvPr/>
              </p14:nvContentPartPr>
              <p14:xfrm>
                <a:off x="9034856" y="197809"/>
                <a:ext cx="27360" cy="223200"/>
              </p14:xfrm>
            </p:contentPart>
          </mc:Choice>
          <mc:Fallback xmlns="">
            <p:pic>
              <p:nvPicPr>
                <p:cNvPr id="411" name="Entrada de lápiz 410">
                  <a:extLst>
                    <a:ext uri="{FF2B5EF4-FFF2-40B4-BE49-F238E27FC236}">
                      <a16:creationId xmlns:a16="http://schemas.microsoft.com/office/drawing/2014/main" id="{0CB98E07-6D8B-FA99-F22D-0A1E06E3796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024056" y="187009"/>
                  <a:ext cx="486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412" name="Entrada de lápiz 411">
                  <a:extLst>
                    <a:ext uri="{FF2B5EF4-FFF2-40B4-BE49-F238E27FC236}">
                      <a16:creationId xmlns:a16="http://schemas.microsoft.com/office/drawing/2014/main" id="{255BCEF7-CED7-DD5F-83CF-613C11CD25F7}"/>
                    </a:ext>
                  </a:extLst>
                </p14:cNvPr>
                <p14:cNvContentPartPr/>
                <p14:nvPr/>
              </p14:nvContentPartPr>
              <p14:xfrm>
                <a:off x="9005696" y="144529"/>
                <a:ext cx="226440" cy="247320"/>
              </p14:xfrm>
            </p:contentPart>
          </mc:Choice>
          <mc:Fallback xmlns="">
            <p:pic>
              <p:nvPicPr>
                <p:cNvPr id="412" name="Entrada de lápiz 411">
                  <a:extLst>
                    <a:ext uri="{FF2B5EF4-FFF2-40B4-BE49-F238E27FC236}">
                      <a16:creationId xmlns:a16="http://schemas.microsoft.com/office/drawing/2014/main" id="{255BCEF7-CED7-DD5F-83CF-613C11CD25F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994879" y="133729"/>
                  <a:ext cx="247714" cy="26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422" name="Entrada de lápiz 421">
                <a:extLst>
                  <a:ext uri="{FF2B5EF4-FFF2-40B4-BE49-F238E27FC236}">
                    <a16:creationId xmlns:a16="http://schemas.microsoft.com/office/drawing/2014/main" id="{9CA817DE-FCBF-7476-26BB-3C4A0122DE91}"/>
                  </a:ext>
                </a:extLst>
              </p14:cNvPr>
              <p14:cNvContentPartPr/>
              <p14:nvPr/>
            </p14:nvContentPartPr>
            <p14:xfrm>
              <a:off x="8132336" y="493729"/>
              <a:ext cx="111240" cy="117360"/>
            </p14:xfrm>
          </p:contentPart>
        </mc:Choice>
        <mc:Fallback xmlns="">
          <p:pic>
            <p:nvPicPr>
              <p:cNvPr id="422" name="Entrada de lápiz 421">
                <a:extLst>
                  <a:ext uri="{FF2B5EF4-FFF2-40B4-BE49-F238E27FC236}">
                    <a16:creationId xmlns:a16="http://schemas.microsoft.com/office/drawing/2014/main" id="{9CA817DE-FCBF-7476-26BB-3C4A0122DE91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8121536" y="482929"/>
                <a:ext cx="132480" cy="13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3" name="Grupo 442">
            <a:extLst>
              <a:ext uri="{FF2B5EF4-FFF2-40B4-BE49-F238E27FC236}">
                <a16:creationId xmlns:a16="http://schemas.microsoft.com/office/drawing/2014/main" id="{B9130C37-A084-52D6-4EF8-B6111F97CAD2}"/>
              </a:ext>
            </a:extLst>
          </p:cNvPr>
          <p:cNvGrpSpPr/>
          <p:nvPr/>
        </p:nvGrpSpPr>
        <p:grpSpPr>
          <a:xfrm>
            <a:off x="8960696" y="590929"/>
            <a:ext cx="441000" cy="219960"/>
            <a:chOff x="8960696" y="590929"/>
            <a:chExt cx="44100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423" name="Entrada de lápiz 422">
                  <a:extLst>
                    <a:ext uri="{FF2B5EF4-FFF2-40B4-BE49-F238E27FC236}">
                      <a16:creationId xmlns:a16="http://schemas.microsoft.com/office/drawing/2014/main" id="{EBF22AFF-CA1A-9F16-B0E4-B43A7EF6EF76}"/>
                    </a:ext>
                  </a:extLst>
                </p14:cNvPr>
                <p14:cNvContentPartPr/>
                <p14:nvPr/>
              </p14:nvContentPartPr>
              <p14:xfrm>
                <a:off x="9063296" y="639169"/>
                <a:ext cx="144360" cy="150840"/>
              </p14:xfrm>
            </p:contentPart>
          </mc:Choice>
          <mc:Fallback xmlns="">
            <p:pic>
              <p:nvPicPr>
                <p:cNvPr id="423" name="Entrada de lápiz 422">
                  <a:extLst>
                    <a:ext uri="{FF2B5EF4-FFF2-40B4-BE49-F238E27FC236}">
                      <a16:creationId xmlns:a16="http://schemas.microsoft.com/office/drawing/2014/main" id="{EBF22AFF-CA1A-9F16-B0E4-B43A7EF6EF7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052496" y="628395"/>
                  <a:ext cx="165600" cy="172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424" name="Entrada de lápiz 423">
                  <a:extLst>
                    <a:ext uri="{FF2B5EF4-FFF2-40B4-BE49-F238E27FC236}">
                      <a16:creationId xmlns:a16="http://schemas.microsoft.com/office/drawing/2014/main" id="{804C810C-F8F5-870F-9510-4C4E3D655F9A}"/>
                    </a:ext>
                  </a:extLst>
                </p14:cNvPr>
                <p14:cNvContentPartPr/>
                <p14:nvPr/>
              </p14:nvContentPartPr>
              <p14:xfrm>
                <a:off x="8960696" y="592009"/>
                <a:ext cx="95400" cy="204480"/>
              </p14:xfrm>
            </p:contentPart>
          </mc:Choice>
          <mc:Fallback xmlns="">
            <p:pic>
              <p:nvPicPr>
                <p:cNvPr id="424" name="Entrada de lápiz 423">
                  <a:extLst>
                    <a:ext uri="{FF2B5EF4-FFF2-40B4-BE49-F238E27FC236}">
                      <a16:creationId xmlns:a16="http://schemas.microsoft.com/office/drawing/2014/main" id="{804C810C-F8F5-870F-9510-4C4E3D655F9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949896" y="581190"/>
                  <a:ext cx="116640" cy="2257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425" name="Entrada de lápiz 424">
                  <a:extLst>
                    <a:ext uri="{FF2B5EF4-FFF2-40B4-BE49-F238E27FC236}">
                      <a16:creationId xmlns:a16="http://schemas.microsoft.com/office/drawing/2014/main" id="{BD31204F-7964-B390-FE0B-D6D1F3462D4A}"/>
                    </a:ext>
                  </a:extLst>
                </p14:cNvPr>
                <p14:cNvContentPartPr/>
                <p14:nvPr/>
              </p14:nvContentPartPr>
              <p14:xfrm>
                <a:off x="9321056" y="590929"/>
                <a:ext cx="80640" cy="219960"/>
              </p14:xfrm>
            </p:contentPart>
          </mc:Choice>
          <mc:Fallback xmlns="">
            <p:pic>
              <p:nvPicPr>
                <p:cNvPr id="425" name="Entrada de lápiz 424">
                  <a:extLst>
                    <a:ext uri="{FF2B5EF4-FFF2-40B4-BE49-F238E27FC236}">
                      <a16:creationId xmlns:a16="http://schemas.microsoft.com/office/drawing/2014/main" id="{BD31204F-7964-B390-FE0B-D6D1F3462D4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310256" y="580129"/>
                  <a:ext cx="10188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7" name="Grupo 576">
            <a:extLst>
              <a:ext uri="{FF2B5EF4-FFF2-40B4-BE49-F238E27FC236}">
                <a16:creationId xmlns:a16="http://schemas.microsoft.com/office/drawing/2014/main" id="{DC4ECE1C-D8A1-E782-EB10-00A4363092B1}"/>
              </a:ext>
            </a:extLst>
          </p:cNvPr>
          <p:cNvGrpSpPr/>
          <p:nvPr/>
        </p:nvGrpSpPr>
        <p:grpSpPr>
          <a:xfrm>
            <a:off x="5169536" y="3245569"/>
            <a:ext cx="416520" cy="466920"/>
            <a:chOff x="5169536" y="3245569"/>
            <a:chExt cx="416520" cy="46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F57C58DC-0B24-C3BA-A4EF-A47DEA93C447}"/>
                    </a:ext>
                  </a:extLst>
                </p14:cNvPr>
                <p14:cNvContentPartPr/>
                <p14:nvPr/>
              </p14:nvContentPartPr>
              <p14:xfrm>
                <a:off x="5191496" y="3245569"/>
                <a:ext cx="96480" cy="165240"/>
              </p14:xfrm>
            </p:contentPart>
          </mc:Choice>
          <mc:Fallback xmlns=""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F57C58DC-0B24-C3BA-A4EF-A47DEA93C44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176016" y="3230089"/>
                  <a:ext cx="1270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1" name="Entrada de lápiz 120">
                  <a:extLst>
                    <a:ext uri="{FF2B5EF4-FFF2-40B4-BE49-F238E27FC236}">
                      <a16:creationId xmlns:a16="http://schemas.microsoft.com/office/drawing/2014/main" id="{137C546D-04AE-F2AC-3282-E9B52E1BCC5D}"/>
                    </a:ext>
                  </a:extLst>
                </p14:cNvPr>
                <p14:cNvContentPartPr/>
                <p14:nvPr/>
              </p14:nvContentPartPr>
              <p14:xfrm>
                <a:off x="5176736" y="3309289"/>
                <a:ext cx="102960" cy="30600"/>
              </p14:xfrm>
            </p:contentPart>
          </mc:Choice>
          <mc:Fallback xmlns="">
            <p:pic>
              <p:nvPicPr>
                <p:cNvPr id="121" name="Entrada de lápiz 120">
                  <a:extLst>
                    <a:ext uri="{FF2B5EF4-FFF2-40B4-BE49-F238E27FC236}">
                      <a16:creationId xmlns:a16="http://schemas.microsoft.com/office/drawing/2014/main" id="{137C546D-04AE-F2AC-3282-E9B52E1BCC5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161202" y="3293989"/>
                  <a:ext cx="133667" cy="608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D1CFB95E-E737-09D2-FE5F-B36D8B263A73}"/>
                    </a:ext>
                  </a:extLst>
                </p14:cNvPr>
                <p14:cNvContentPartPr/>
                <p14:nvPr/>
              </p14:nvContentPartPr>
              <p14:xfrm>
                <a:off x="5353496" y="3307849"/>
                <a:ext cx="110160" cy="93600"/>
              </p14:xfrm>
            </p:contentPart>
          </mc:Choice>
          <mc:Fallback xmlns=""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D1CFB95E-E737-09D2-FE5F-B36D8B263A7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338016" y="3292369"/>
                  <a:ext cx="140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444" name="Entrada de lápiz 443">
                  <a:extLst>
                    <a:ext uri="{FF2B5EF4-FFF2-40B4-BE49-F238E27FC236}">
                      <a16:creationId xmlns:a16="http://schemas.microsoft.com/office/drawing/2014/main" id="{D143DF6E-0C78-1435-9557-A8EA1D0C13C1}"/>
                    </a:ext>
                  </a:extLst>
                </p14:cNvPr>
                <p14:cNvContentPartPr/>
                <p14:nvPr/>
              </p14:nvContentPartPr>
              <p14:xfrm>
                <a:off x="5169536" y="3363649"/>
                <a:ext cx="416520" cy="348840"/>
              </p14:xfrm>
            </p:contentPart>
          </mc:Choice>
          <mc:Fallback xmlns="">
            <p:pic>
              <p:nvPicPr>
                <p:cNvPr id="444" name="Entrada de lápiz 443">
                  <a:extLst>
                    <a:ext uri="{FF2B5EF4-FFF2-40B4-BE49-F238E27FC236}">
                      <a16:creationId xmlns:a16="http://schemas.microsoft.com/office/drawing/2014/main" id="{D143DF6E-0C78-1435-9557-A8EA1D0C13C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154069" y="3348169"/>
                  <a:ext cx="447094" cy="37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583" name="Entrada de lápiz 582">
                <a:extLst>
                  <a:ext uri="{FF2B5EF4-FFF2-40B4-BE49-F238E27FC236}">
                    <a16:creationId xmlns:a16="http://schemas.microsoft.com/office/drawing/2014/main" id="{2E099205-1302-1D1E-F333-5BF29EAB6010}"/>
                  </a:ext>
                </a:extLst>
              </p14:cNvPr>
              <p14:cNvContentPartPr/>
              <p14:nvPr/>
            </p14:nvContentPartPr>
            <p14:xfrm>
              <a:off x="5938136" y="2693329"/>
              <a:ext cx="385200" cy="394560"/>
            </p14:xfrm>
          </p:contentPart>
        </mc:Choice>
        <mc:Fallback xmlns="">
          <p:pic>
            <p:nvPicPr>
              <p:cNvPr id="583" name="Entrada de lápiz 582">
                <a:extLst>
                  <a:ext uri="{FF2B5EF4-FFF2-40B4-BE49-F238E27FC236}">
                    <a16:creationId xmlns:a16="http://schemas.microsoft.com/office/drawing/2014/main" id="{2E099205-1302-1D1E-F333-5BF29EAB6010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5922656" y="2677863"/>
                <a:ext cx="415800" cy="425132"/>
              </a:xfrm>
              <a:prstGeom prst="rect">
                <a:avLst/>
              </a:prstGeom>
            </p:spPr>
          </p:pic>
        </mc:Fallback>
      </mc:AlternateContent>
      <p:grpSp>
        <p:nvGrpSpPr>
          <p:cNvPr id="595" name="Grupo 594">
            <a:extLst>
              <a:ext uri="{FF2B5EF4-FFF2-40B4-BE49-F238E27FC236}">
                <a16:creationId xmlns:a16="http://schemas.microsoft.com/office/drawing/2014/main" id="{A3549BB8-B0A1-CE8F-9292-2DB68A9BC3E3}"/>
              </a:ext>
            </a:extLst>
          </p:cNvPr>
          <p:cNvGrpSpPr/>
          <p:nvPr/>
        </p:nvGrpSpPr>
        <p:grpSpPr>
          <a:xfrm>
            <a:off x="7185896" y="425689"/>
            <a:ext cx="396720" cy="243000"/>
            <a:chOff x="7185896" y="425689"/>
            <a:chExt cx="39672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590" name="Entrada de lápiz 589">
                  <a:extLst>
                    <a:ext uri="{FF2B5EF4-FFF2-40B4-BE49-F238E27FC236}">
                      <a16:creationId xmlns:a16="http://schemas.microsoft.com/office/drawing/2014/main" id="{D9D6510E-D1DA-1FC9-6BFF-7B4A922E2FED}"/>
                    </a:ext>
                  </a:extLst>
                </p14:cNvPr>
                <p14:cNvContentPartPr/>
                <p14:nvPr/>
              </p14:nvContentPartPr>
              <p14:xfrm>
                <a:off x="7185896" y="503089"/>
                <a:ext cx="288000" cy="52560"/>
              </p14:xfrm>
            </p:contentPart>
          </mc:Choice>
          <mc:Fallback xmlns="">
            <p:pic>
              <p:nvPicPr>
                <p:cNvPr id="590" name="Entrada de lápiz 589">
                  <a:extLst>
                    <a:ext uri="{FF2B5EF4-FFF2-40B4-BE49-F238E27FC236}">
                      <a16:creationId xmlns:a16="http://schemas.microsoft.com/office/drawing/2014/main" id="{D9D6510E-D1DA-1FC9-6BFF-7B4A922E2FE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175082" y="492289"/>
                  <a:ext cx="309267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591" name="Entrada de lápiz 590">
                  <a:extLst>
                    <a:ext uri="{FF2B5EF4-FFF2-40B4-BE49-F238E27FC236}">
                      <a16:creationId xmlns:a16="http://schemas.microsoft.com/office/drawing/2014/main" id="{BAAA9BA4-092F-A512-2B2D-2697831F53AB}"/>
                    </a:ext>
                  </a:extLst>
                </p14:cNvPr>
                <p14:cNvContentPartPr/>
                <p14:nvPr/>
              </p14:nvContentPartPr>
              <p14:xfrm>
                <a:off x="7447616" y="445489"/>
                <a:ext cx="135000" cy="200160"/>
              </p14:xfrm>
            </p:contentPart>
          </mc:Choice>
          <mc:Fallback xmlns="">
            <p:pic>
              <p:nvPicPr>
                <p:cNvPr id="591" name="Entrada de lápiz 590">
                  <a:extLst>
                    <a:ext uri="{FF2B5EF4-FFF2-40B4-BE49-F238E27FC236}">
                      <a16:creationId xmlns:a16="http://schemas.microsoft.com/office/drawing/2014/main" id="{BAAA9BA4-092F-A512-2B2D-2697831F53A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436816" y="434689"/>
                  <a:ext cx="1562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592" name="Entrada de lápiz 591">
                  <a:extLst>
                    <a:ext uri="{FF2B5EF4-FFF2-40B4-BE49-F238E27FC236}">
                      <a16:creationId xmlns:a16="http://schemas.microsoft.com/office/drawing/2014/main" id="{F89B79DD-FD5C-9E7F-9615-F7B7C320A7B8}"/>
                    </a:ext>
                  </a:extLst>
                </p14:cNvPr>
                <p14:cNvContentPartPr/>
                <p14:nvPr/>
              </p14:nvContentPartPr>
              <p14:xfrm>
                <a:off x="7196336" y="522889"/>
                <a:ext cx="336960" cy="61920"/>
              </p14:xfrm>
            </p:contentPart>
          </mc:Choice>
          <mc:Fallback xmlns="">
            <p:pic>
              <p:nvPicPr>
                <p:cNvPr id="592" name="Entrada de lápiz 591">
                  <a:extLst>
                    <a:ext uri="{FF2B5EF4-FFF2-40B4-BE49-F238E27FC236}">
                      <a16:creationId xmlns:a16="http://schemas.microsoft.com/office/drawing/2014/main" id="{F89B79DD-FD5C-9E7F-9615-F7B7C320A7B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185536" y="512089"/>
                  <a:ext cx="3582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593" name="Entrada de lápiz 592">
                  <a:extLst>
                    <a:ext uri="{FF2B5EF4-FFF2-40B4-BE49-F238E27FC236}">
                      <a16:creationId xmlns:a16="http://schemas.microsoft.com/office/drawing/2014/main" id="{F09CDE29-06CB-5978-AE17-F96362B9051D}"/>
                    </a:ext>
                  </a:extLst>
                </p14:cNvPr>
                <p14:cNvContentPartPr/>
                <p14:nvPr/>
              </p14:nvContentPartPr>
              <p14:xfrm>
                <a:off x="7440056" y="425689"/>
                <a:ext cx="139320" cy="243000"/>
              </p14:xfrm>
            </p:contentPart>
          </mc:Choice>
          <mc:Fallback xmlns="">
            <p:pic>
              <p:nvPicPr>
                <p:cNvPr id="593" name="Entrada de lápiz 592">
                  <a:extLst>
                    <a:ext uri="{FF2B5EF4-FFF2-40B4-BE49-F238E27FC236}">
                      <a16:creationId xmlns:a16="http://schemas.microsoft.com/office/drawing/2014/main" id="{F09CDE29-06CB-5978-AE17-F96362B9051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429284" y="414889"/>
                  <a:ext cx="160505" cy="26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616" name="Entrada de lápiz 615">
                <a:extLst>
                  <a:ext uri="{FF2B5EF4-FFF2-40B4-BE49-F238E27FC236}">
                    <a16:creationId xmlns:a16="http://schemas.microsoft.com/office/drawing/2014/main" id="{800C1A24-96D3-C983-9CDA-7A9798133392}"/>
                  </a:ext>
                </a:extLst>
              </p14:cNvPr>
              <p14:cNvContentPartPr/>
              <p14:nvPr/>
            </p14:nvContentPartPr>
            <p14:xfrm>
              <a:off x="8044496" y="1386889"/>
              <a:ext cx="339840" cy="234360"/>
            </p14:xfrm>
          </p:contentPart>
        </mc:Choice>
        <mc:Fallback xmlns="">
          <p:pic>
            <p:nvPicPr>
              <p:cNvPr id="616" name="Entrada de lápiz 615">
                <a:extLst>
                  <a:ext uri="{FF2B5EF4-FFF2-40B4-BE49-F238E27FC236}">
                    <a16:creationId xmlns:a16="http://schemas.microsoft.com/office/drawing/2014/main" id="{800C1A24-96D3-C983-9CDA-7A9798133392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8033685" y="1376089"/>
                <a:ext cx="361103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617" name="Entrada de lápiz 616">
                <a:extLst>
                  <a:ext uri="{FF2B5EF4-FFF2-40B4-BE49-F238E27FC236}">
                    <a16:creationId xmlns:a16="http://schemas.microsoft.com/office/drawing/2014/main" id="{F6D6F828-EB09-E426-BC9E-F3C015F4AA17}"/>
                  </a:ext>
                </a:extLst>
              </p14:cNvPr>
              <p14:cNvContentPartPr/>
              <p14:nvPr/>
            </p14:nvContentPartPr>
            <p14:xfrm>
              <a:off x="5987456" y="2367889"/>
              <a:ext cx="9720" cy="18000"/>
            </p14:xfrm>
          </p:contentPart>
        </mc:Choice>
        <mc:Fallback xmlns="">
          <p:pic>
            <p:nvPicPr>
              <p:cNvPr id="617" name="Entrada de lápiz 616">
                <a:extLst>
                  <a:ext uri="{FF2B5EF4-FFF2-40B4-BE49-F238E27FC236}">
                    <a16:creationId xmlns:a16="http://schemas.microsoft.com/office/drawing/2014/main" id="{F6D6F828-EB09-E426-BC9E-F3C015F4AA17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5976656" y="2357089"/>
                <a:ext cx="309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618" name="Entrada de lápiz 617">
                <a:extLst>
                  <a:ext uri="{FF2B5EF4-FFF2-40B4-BE49-F238E27FC236}">
                    <a16:creationId xmlns:a16="http://schemas.microsoft.com/office/drawing/2014/main" id="{EAED24EE-2034-DFE9-8D8A-8CE1C79DB91E}"/>
                  </a:ext>
                </a:extLst>
              </p14:cNvPr>
              <p14:cNvContentPartPr/>
              <p14:nvPr/>
            </p14:nvContentPartPr>
            <p14:xfrm>
              <a:off x="5944976" y="2337649"/>
              <a:ext cx="64440" cy="61200"/>
            </p14:xfrm>
          </p:contentPart>
        </mc:Choice>
        <mc:Fallback xmlns="">
          <p:pic>
            <p:nvPicPr>
              <p:cNvPr id="618" name="Entrada de lápiz 617">
                <a:extLst>
                  <a:ext uri="{FF2B5EF4-FFF2-40B4-BE49-F238E27FC236}">
                    <a16:creationId xmlns:a16="http://schemas.microsoft.com/office/drawing/2014/main" id="{EAED24EE-2034-DFE9-8D8A-8CE1C79DB91E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5929496" y="2322169"/>
                <a:ext cx="95040" cy="9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23" name="Grupo 622">
            <a:extLst>
              <a:ext uri="{FF2B5EF4-FFF2-40B4-BE49-F238E27FC236}">
                <a16:creationId xmlns:a16="http://schemas.microsoft.com/office/drawing/2014/main" id="{26EC0909-F172-8A69-FF81-E7590566CF5E}"/>
              </a:ext>
            </a:extLst>
          </p:cNvPr>
          <p:cNvGrpSpPr/>
          <p:nvPr/>
        </p:nvGrpSpPr>
        <p:grpSpPr>
          <a:xfrm>
            <a:off x="5941376" y="2067649"/>
            <a:ext cx="450360" cy="372240"/>
            <a:chOff x="5941376" y="2067649"/>
            <a:chExt cx="450360" cy="37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520" name="Entrada de lápiz 519">
                  <a:extLst>
                    <a:ext uri="{FF2B5EF4-FFF2-40B4-BE49-F238E27FC236}">
                      <a16:creationId xmlns:a16="http://schemas.microsoft.com/office/drawing/2014/main" id="{9428BCF1-26FE-4E4A-F074-7FC2550B46A4}"/>
                    </a:ext>
                  </a:extLst>
                </p14:cNvPr>
                <p14:cNvContentPartPr/>
                <p14:nvPr/>
              </p14:nvContentPartPr>
              <p14:xfrm>
                <a:off x="6130736" y="2067649"/>
                <a:ext cx="124920" cy="241920"/>
              </p14:xfrm>
            </p:contentPart>
          </mc:Choice>
          <mc:Fallback xmlns="">
            <p:pic>
              <p:nvPicPr>
                <p:cNvPr id="520" name="Entrada de lápiz 519">
                  <a:extLst>
                    <a:ext uri="{FF2B5EF4-FFF2-40B4-BE49-F238E27FC236}">
                      <a16:creationId xmlns:a16="http://schemas.microsoft.com/office/drawing/2014/main" id="{9428BCF1-26FE-4E4A-F074-7FC2550B46A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115256" y="2052169"/>
                  <a:ext cx="1555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526" name="Entrada de lápiz 525">
                  <a:extLst>
                    <a:ext uri="{FF2B5EF4-FFF2-40B4-BE49-F238E27FC236}">
                      <a16:creationId xmlns:a16="http://schemas.microsoft.com/office/drawing/2014/main" id="{D06EF9F7-63BB-F547-A9DB-1514B4F72201}"/>
                    </a:ext>
                  </a:extLst>
                </p14:cNvPr>
                <p14:cNvContentPartPr/>
                <p14:nvPr/>
              </p14:nvContentPartPr>
              <p14:xfrm>
                <a:off x="6129656" y="2187169"/>
                <a:ext cx="116280" cy="54720"/>
              </p14:xfrm>
            </p:contentPart>
          </mc:Choice>
          <mc:Fallback xmlns="">
            <p:pic>
              <p:nvPicPr>
                <p:cNvPr id="526" name="Entrada de lápiz 525">
                  <a:extLst>
                    <a:ext uri="{FF2B5EF4-FFF2-40B4-BE49-F238E27FC236}">
                      <a16:creationId xmlns:a16="http://schemas.microsoft.com/office/drawing/2014/main" id="{D06EF9F7-63BB-F547-A9DB-1514B4F7220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114224" y="2171689"/>
                  <a:ext cx="146786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527" name="Entrada de lápiz 526">
                  <a:extLst>
                    <a:ext uri="{FF2B5EF4-FFF2-40B4-BE49-F238E27FC236}">
                      <a16:creationId xmlns:a16="http://schemas.microsoft.com/office/drawing/2014/main" id="{51A4A97E-4229-89F8-92C4-8864603DD4DA}"/>
                    </a:ext>
                  </a:extLst>
                </p14:cNvPr>
                <p14:cNvContentPartPr/>
                <p14:nvPr/>
              </p14:nvContentPartPr>
              <p14:xfrm>
                <a:off x="6307496" y="2165209"/>
                <a:ext cx="84240" cy="176760"/>
              </p14:xfrm>
            </p:contentPart>
          </mc:Choice>
          <mc:Fallback xmlns="">
            <p:pic>
              <p:nvPicPr>
                <p:cNvPr id="527" name="Entrada de lápiz 526">
                  <a:extLst>
                    <a:ext uri="{FF2B5EF4-FFF2-40B4-BE49-F238E27FC236}">
                      <a16:creationId xmlns:a16="http://schemas.microsoft.com/office/drawing/2014/main" id="{51A4A97E-4229-89F8-92C4-8864603DD4D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292016" y="2149729"/>
                  <a:ext cx="1148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621" name="Entrada de lápiz 620">
                  <a:extLst>
                    <a:ext uri="{FF2B5EF4-FFF2-40B4-BE49-F238E27FC236}">
                      <a16:creationId xmlns:a16="http://schemas.microsoft.com/office/drawing/2014/main" id="{1DBB6E58-F8AF-4F66-E0B8-DF97C2AF5E06}"/>
                    </a:ext>
                  </a:extLst>
                </p14:cNvPr>
                <p14:cNvContentPartPr/>
                <p14:nvPr/>
              </p14:nvContentPartPr>
              <p14:xfrm>
                <a:off x="5941376" y="2336569"/>
                <a:ext cx="99360" cy="103320"/>
              </p14:xfrm>
            </p:contentPart>
          </mc:Choice>
          <mc:Fallback xmlns="">
            <p:pic>
              <p:nvPicPr>
                <p:cNvPr id="621" name="Entrada de lápiz 620">
                  <a:extLst>
                    <a:ext uri="{FF2B5EF4-FFF2-40B4-BE49-F238E27FC236}">
                      <a16:creationId xmlns:a16="http://schemas.microsoft.com/office/drawing/2014/main" id="{1DBB6E58-F8AF-4F66-E0B8-DF97C2AF5E06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925896" y="2321089"/>
                  <a:ext cx="12996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7" name="Grupo 626">
            <a:extLst>
              <a:ext uri="{FF2B5EF4-FFF2-40B4-BE49-F238E27FC236}">
                <a16:creationId xmlns:a16="http://schemas.microsoft.com/office/drawing/2014/main" id="{02EAC7E7-AE8A-8E9C-6731-63F6363B27F9}"/>
              </a:ext>
            </a:extLst>
          </p:cNvPr>
          <p:cNvGrpSpPr/>
          <p:nvPr/>
        </p:nvGrpSpPr>
        <p:grpSpPr>
          <a:xfrm>
            <a:off x="8623016" y="1486249"/>
            <a:ext cx="187560" cy="140400"/>
            <a:chOff x="8623016" y="1486249"/>
            <a:chExt cx="187560" cy="14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624" name="Entrada de lápiz 623">
                  <a:extLst>
                    <a:ext uri="{FF2B5EF4-FFF2-40B4-BE49-F238E27FC236}">
                      <a16:creationId xmlns:a16="http://schemas.microsoft.com/office/drawing/2014/main" id="{6F299EBC-B848-6444-0A68-0A883336C8D9}"/>
                    </a:ext>
                  </a:extLst>
                </p14:cNvPr>
                <p14:cNvContentPartPr/>
                <p14:nvPr/>
              </p14:nvContentPartPr>
              <p14:xfrm>
                <a:off x="8623016" y="1486249"/>
                <a:ext cx="145800" cy="22320"/>
              </p14:xfrm>
            </p:contentPart>
          </mc:Choice>
          <mc:Fallback xmlns="">
            <p:pic>
              <p:nvPicPr>
                <p:cNvPr id="624" name="Entrada de lápiz 623">
                  <a:extLst>
                    <a:ext uri="{FF2B5EF4-FFF2-40B4-BE49-F238E27FC236}">
                      <a16:creationId xmlns:a16="http://schemas.microsoft.com/office/drawing/2014/main" id="{6F299EBC-B848-6444-0A68-0A883336C8D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612216" y="1475449"/>
                  <a:ext cx="1670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625" name="Entrada de lápiz 624">
                  <a:extLst>
                    <a:ext uri="{FF2B5EF4-FFF2-40B4-BE49-F238E27FC236}">
                      <a16:creationId xmlns:a16="http://schemas.microsoft.com/office/drawing/2014/main" id="{0AF77FCE-AA5D-3A92-3E1F-F90AE2EE9080}"/>
                    </a:ext>
                  </a:extLst>
                </p14:cNvPr>
                <p14:cNvContentPartPr/>
                <p14:nvPr/>
              </p14:nvContentPartPr>
              <p14:xfrm>
                <a:off x="8642456" y="1594969"/>
                <a:ext cx="168120" cy="31680"/>
              </p14:xfrm>
            </p:contentPart>
          </mc:Choice>
          <mc:Fallback xmlns="">
            <p:pic>
              <p:nvPicPr>
                <p:cNvPr id="625" name="Entrada de lápiz 624">
                  <a:extLst>
                    <a:ext uri="{FF2B5EF4-FFF2-40B4-BE49-F238E27FC236}">
                      <a16:creationId xmlns:a16="http://schemas.microsoft.com/office/drawing/2014/main" id="{0AF77FCE-AA5D-3A92-3E1F-F90AE2EE908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631656" y="1584169"/>
                  <a:ext cx="18936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2" name="Grupo 631">
            <a:extLst>
              <a:ext uri="{FF2B5EF4-FFF2-40B4-BE49-F238E27FC236}">
                <a16:creationId xmlns:a16="http://schemas.microsoft.com/office/drawing/2014/main" id="{B6047183-BFAB-0580-160F-B9D9D630BD18}"/>
              </a:ext>
            </a:extLst>
          </p:cNvPr>
          <p:cNvGrpSpPr/>
          <p:nvPr/>
        </p:nvGrpSpPr>
        <p:grpSpPr>
          <a:xfrm>
            <a:off x="9074816" y="1443049"/>
            <a:ext cx="409320" cy="396720"/>
            <a:chOff x="9074816" y="1443049"/>
            <a:chExt cx="409320" cy="39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628" name="Entrada de lápiz 627">
                  <a:extLst>
                    <a:ext uri="{FF2B5EF4-FFF2-40B4-BE49-F238E27FC236}">
                      <a16:creationId xmlns:a16="http://schemas.microsoft.com/office/drawing/2014/main" id="{E9ABF70E-DF43-4AAC-0761-26CA952F1CD6}"/>
                    </a:ext>
                  </a:extLst>
                </p14:cNvPr>
                <p14:cNvContentPartPr/>
                <p14:nvPr/>
              </p14:nvContentPartPr>
              <p14:xfrm>
                <a:off x="9144656" y="1509289"/>
                <a:ext cx="21240" cy="330480"/>
              </p14:xfrm>
            </p:contentPart>
          </mc:Choice>
          <mc:Fallback xmlns="">
            <p:pic>
              <p:nvPicPr>
                <p:cNvPr id="628" name="Entrada de lápiz 627">
                  <a:extLst>
                    <a:ext uri="{FF2B5EF4-FFF2-40B4-BE49-F238E27FC236}">
                      <a16:creationId xmlns:a16="http://schemas.microsoft.com/office/drawing/2014/main" id="{E9ABF70E-DF43-4AAC-0761-26CA952F1CD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133856" y="1498477"/>
                  <a:ext cx="42480" cy="3517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629" name="Entrada de lápiz 628">
                  <a:extLst>
                    <a:ext uri="{FF2B5EF4-FFF2-40B4-BE49-F238E27FC236}">
                      <a16:creationId xmlns:a16="http://schemas.microsoft.com/office/drawing/2014/main" id="{B85889A4-82D3-663C-2520-2755A9175B54}"/>
                    </a:ext>
                  </a:extLst>
                </p14:cNvPr>
                <p14:cNvContentPartPr/>
                <p14:nvPr/>
              </p14:nvContentPartPr>
              <p14:xfrm>
                <a:off x="9074816" y="1443049"/>
                <a:ext cx="241200" cy="169920"/>
              </p14:xfrm>
            </p:contentPart>
          </mc:Choice>
          <mc:Fallback xmlns="">
            <p:pic>
              <p:nvPicPr>
                <p:cNvPr id="629" name="Entrada de lápiz 628">
                  <a:extLst>
                    <a:ext uri="{FF2B5EF4-FFF2-40B4-BE49-F238E27FC236}">
                      <a16:creationId xmlns:a16="http://schemas.microsoft.com/office/drawing/2014/main" id="{B85889A4-82D3-663C-2520-2755A9175B5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064016" y="1432226"/>
                  <a:ext cx="262440" cy="1912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630" name="Entrada de lápiz 629">
                  <a:extLst>
                    <a:ext uri="{FF2B5EF4-FFF2-40B4-BE49-F238E27FC236}">
                      <a16:creationId xmlns:a16="http://schemas.microsoft.com/office/drawing/2014/main" id="{5673A928-DAAA-88D6-ED6F-8C860FD014B2}"/>
                    </a:ext>
                  </a:extLst>
                </p14:cNvPr>
                <p14:cNvContentPartPr/>
                <p14:nvPr/>
              </p14:nvContentPartPr>
              <p14:xfrm>
                <a:off x="9348776" y="1452769"/>
                <a:ext cx="135360" cy="174960"/>
              </p14:xfrm>
            </p:contentPart>
          </mc:Choice>
          <mc:Fallback xmlns="">
            <p:pic>
              <p:nvPicPr>
                <p:cNvPr id="630" name="Entrada de lápiz 629">
                  <a:extLst>
                    <a:ext uri="{FF2B5EF4-FFF2-40B4-BE49-F238E27FC236}">
                      <a16:creationId xmlns:a16="http://schemas.microsoft.com/office/drawing/2014/main" id="{5673A928-DAAA-88D6-ED6F-8C860FD014B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337947" y="1441969"/>
                  <a:ext cx="156657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5" name="Grupo 654">
            <a:extLst>
              <a:ext uri="{FF2B5EF4-FFF2-40B4-BE49-F238E27FC236}">
                <a16:creationId xmlns:a16="http://schemas.microsoft.com/office/drawing/2014/main" id="{1A755A50-A247-AE0C-A6F1-45B9D70D28A7}"/>
              </a:ext>
            </a:extLst>
          </p:cNvPr>
          <p:cNvGrpSpPr/>
          <p:nvPr/>
        </p:nvGrpSpPr>
        <p:grpSpPr>
          <a:xfrm>
            <a:off x="9717056" y="95209"/>
            <a:ext cx="2264400" cy="1512720"/>
            <a:chOff x="9717056" y="95209"/>
            <a:chExt cx="2264400" cy="151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417" name="Entrada de lápiz 416">
                  <a:extLst>
                    <a:ext uri="{FF2B5EF4-FFF2-40B4-BE49-F238E27FC236}">
                      <a16:creationId xmlns:a16="http://schemas.microsoft.com/office/drawing/2014/main" id="{03BD1B1A-72EC-7512-CA98-75E6C805FA03}"/>
                    </a:ext>
                  </a:extLst>
                </p14:cNvPr>
                <p14:cNvContentPartPr/>
                <p14:nvPr/>
              </p14:nvContentPartPr>
              <p14:xfrm>
                <a:off x="9803816" y="252169"/>
                <a:ext cx="47520" cy="253080"/>
              </p14:xfrm>
            </p:contentPart>
          </mc:Choice>
          <mc:Fallback xmlns="">
            <p:pic>
              <p:nvPicPr>
                <p:cNvPr id="417" name="Entrada de lápiz 416">
                  <a:extLst>
                    <a:ext uri="{FF2B5EF4-FFF2-40B4-BE49-F238E27FC236}">
                      <a16:creationId xmlns:a16="http://schemas.microsoft.com/office/drawing/2014/main" id="{03BD1B1A-72EC-7512-CA98-75E6C805FA0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793016" y="241384"/>
                  <a:ext cx="68760" cy="2742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418" name="Entrada de lápiz 417">
                  <a:extLst>
                    <a:ext uri="{FF2B5EF4-FFF2-40B4-BE49-F238E27FC236}">
                      <a16:creationId xmlns:a16="http://schemas.microsoft.com/office/drawing/2014/main" id="{AA4812DA-7D41-CD7F-3AD2-EDF3F418564A}"/>
                    </a:ext>
                  </a:extLst>
                </p14:cNvPr>
                <p14:cNvContentPartPr/>
                <p14:nvPr/>
              </p14:nvContentPartPr>
              <p14:xfrm>
                <a:off x="9763136" y="199249"/>
                <a:ext cx="151560" cy="175320"/>
              </p14:xfrm>
            </p:contentPart>
          </mc:Choice>
          <mc:Fallback xmlns="">
            <p:pic>
              <p:nvPicPr>
                <p:cNvPr id="418" name="Entrada de lápiz 417">
                  <a:extLst>
                    <a:ext uri="{FF2B5EF4-FFF2-40B4-BE49-F238E27FC236}">
                      <a16:creationId xmlns:a16="http://schemas.microsoft.com/office/drawing/2014/main" id="{AA4812DA-7D41-CD7F-3AD2-EDF3F418564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752336" y="188449"/>
                  <a:ext cx="1728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419" name="Entrada de lápiz 418">
                  <a:extLst>
                    <a:ext uri="{FF2B5EF4-FFF2-40B4-BE49-F238E27FC236}">
                      <a16:creationId xmlns:a16="http://schemas.microsoft.com/office/drawing/2014/main" id="{1586AC5B-4493-A09D-9B1F-E75D4EF38F4B}"/>
                    </a:ext>
                  </a:extLst>
                </p14:cNvPr>
                <p14:cNvContentPartPr/>
                <p14:nvPr/>
              </p14:nvContentPartPr>
              <p14:xfrm>
                <a:off x="9983456" y="273409"/>
                <a:ext cx="121680" cy="126000"/>
              </p14:xfrm>
            </p:contentPart>
          </mc:Choice>
          <mc:Fallback xmlns="">
            <p:pic>
              <p:nvPicPr>
                <p:cNvPr id="419" name="Entrada de lápiz 418">
                  <a:extLst>
                    <a:ext uri="{FF2B5EF4-FFF2-40B4-BE49-F238E27FC236}">
                      <a16:creationId xmlns:a16="http://schemas.microsoft.com/office/drawing/2014/main" id="{1586AC5B-4493-A09D-9B1F-E75D4EF38F4B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972656" y="262609"/>
                  <a:ext cx="142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426" name="Entrada de lápiz 425">
                  <a:extLst>
                    <a:ext uri="{FF2B5EF4-FFF2-40B4-BE49-F238E27FC236}">
                      <a16:creationId xmlns:a16="http://schemas.microsoft.com/office/drawing/2014/main" id="{66153D25-0066-1A75-D859-D7FEBFD2AF0A}"/>
                    </a:ext>
                  </a:extLst>
                </p14:cNvPr>
                <p14:cNvContentPartPr/>
                <p14:nvPr/>
              </p14:nvContentPartPr>
              <p14:xfrm>
                <a:off x="9994256" y="607849"/>
                <a:ext cx="95400" cy="194760"/>
              </p14:xfrm>
            </p:contentPart>
          </mc:Choice>
          <mc:Fallback xmlns="">
            <p:pic>
              <p:nvPicPr>
                <p:cNvPr id="426" name="Entrada de lápiz 425">
                  <a:extLst>
                    <a:ext uri="{FF2B5EF4-FFF2-40B4-BE49-F238E27FC236}">
                      <a16:creationId xmlns:a16="http://schemas.microsoft.com/office/drawing/2014/main" id="{66153D25-0066-1A75-D859-D7FEBFD2AF0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983456" y="597069"/>
                  <a:ext cx="116640" cy="2159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427" name="Entrada de lápiz 426">
                  <a:extLst>
                    <a:ext uri="{FF2B5EF4-FFF2-40B4-BE49-F238E27FC236}">
                      <a16:creationId xmlns:a16="http://schemas.microsoft.com/office/drawing/2014/main" id="{AE120F51-9DCA-5E61-9150-DF2CBEBE302B}"/>
                    </a:ext>
                  </a:extLst>
                </p14:cNvPr>
                <p14:cNvContentPartPr/>
                <p14:nvPr/>
              </p14:nvContentPartPr>
              <p14:xfrm>
                <a:off x="10312136" y="95209"/>
                <a:ext cx="201240" cy="839880"/>
              </p14:xfrm>
            </p:contentPart>
          </mc:Choice>
          <mc:Fallback xmlns="">
            <p:pic>
              <p:nvPicPr>
                <p:cNvPr id="427" name="Entrada de lápiz 426">
                  <a:extLst>
                    <a:ext uri="{FF2B5EF4-FFF2-40B4-BE49-F238E27FC236}">
                      <a16:creationId xmlns:a16="http://schemas.microsoft.com/office/drawing/2014/main" id="{AE120F51-9DCA-5E61-9150-DF2CBEBE302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301336" y="84409"/>
                  <a:ext cx="222480" cy="86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633" name="Entrada de lápiz 632">
                  <a:extLst>
                    <a:ext uri="{FF2B5EF4-FFF2-40B4-BE49-F238E27FC236}">
                      <a16:creationId xmlns:a16="http://schemas.microsoft.com/office/drawing/2014/main" id="{9215817D-EEA5-17B4-5BB4-A66113745184}"/>
                    </a:ext>
                  </a:extLst>
                </p14:cNvPr>
                <p14:cNvContentPartPr/>
                <p14:nvPr/>
              </p14:nvContentPartPr>
              <p14:xfrm>
                <a:off x="9717056" y="1492369"/>
                <a:ext cx="176040" cy="36000"/>
              </p14:xfrm>
            </p:contentPart>
          </mc:Choice>
          <mc:Fallback xmlns="">
            <p:pic>
              <p:nvPicPr>
                <p:cNvPr id="633" name="Entrada de lápiz 632">
                  <a:extLst>
                    <a:ext uri="{FF2B5EF4-FFF2-40B4-BE49-F238E27FC236}">
                      <a16:creationId xmlns:a16="http://schemas.microsoft.com/office/drawing/2014/main" id="{9215817D-EEA5-17B4-5BB4-A6611374518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706256" y="1481569"/>
                  <a:ext cx="1972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634" name="Entrada de lápiz 633">
                  <a:extLst>
                    <a:ext uri="{FF2B5EF4-FFF2-40B4-BE49-F238E27FC236}">
                      <a16:creationId xmlns:a16="http://schemas.microsoft.com/office/drawing/2014/main" id="{CA4E940E-D0B7-7FEC-789A-EF0FDFB95E6F}"/>
                    </a:ext>
                  </a:extLst>
                </p14:cNvPr>
                <p14:cNvContentPartPr/>
                <p14:nvPr/>
              </p14:nvContentPartPr>
              <p14:xfrm>
                <a:off x="10131416" y="1353409"/>
                <a:ext cx="220680" cy="147960"/>
              </p14:xfrm>
            </p:contentPart>
          </mc:Choice>
          <mc:Fallback xmlns="">
            <p:pic>
              <p:nvPicPr>
                <p:cNvPr id="634" name="Entrada de lápiz 633">
                  <a:extLst>
                    <a:ext uri="{FF2B5EF4-FFF2-40B4-BE49-F238E27FC236}">
                      <a16:creationId xmlns:a16="http://schemas.microsoft.com/office/drawing/2014/main" id="{CA4E940E-D0B7-7FEC-789A-EF0FDFB95E6F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120616" y="1342583"/>
                  <a:ext cx="241920" cy="1692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635" name="Entrada de lápiz 634">
                  <a:extLst>
                    <a:ext uri="{FF2B5EF4-FFF2-40B4-BE49-F238E27FC236}">
                      <a16:creationId xmlns:a16="http://schemas.microsoft.com/office/drawing/2014/main" id="{E19140CE-801E-B4BB-7C51-BF17DB748E82}"/>
                    </a:ext>
                  </a:extLst>
                </p14:cNvPr>
                <p14:cNvContentPartPr/>
                <p14:nvPr/>
              </p14:nvContentPartPr>
              <p14:xfrm>
                <a:off x="10432376" y="1411009"/>
                <a:ext cx="124920" cy="196920"/>
              </p14:xfrm>
            </p:contentPart>
          </mc:Choice>
          <mc:Fallback xmlns="">
            <p:pic>
              <p:nvPicPr>
                <p:cNvPr id="635" name="Entrada de lápiz 634">
                  <a:extLst>
                    <a:ext uri="{FF2B5EF4-FFF2-40B4-BE49-F238E27FC236}">
                      <a16:creationId xmlns:a16="http://schemas.microsoft.com/office/drawing/2014/main" id="{E19140CE-801E-B4BB-7C51-BF17DB748E8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421576" y="1400229"/>
                  <a:ext cx="146160" cy="2181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636" name="Entrada de lápiz 635">
                  <a:extLst>
                    <a:ext uri="{FF2B5EF4-FFF2-40B4-BE49-F238E27FC236}">
                      <a16:creationId xmlns:a16="http://schemas.microsoft.com/office/drawing/2014/main" id="{96D2674D-6372-6BB0-25E0-C06F0D1FC862}"/>
                    </a:ext>
                  </a:extLst>
                </p14:cNvPr>
                <p14:cNvContentPartPr/>
                <p14:nvPr/>
              </p14:nvContentPartPr>
              <p14:xfrm>
                <a:off x="10684376" y="1374289"/>
                <a:ext cx="256680" cy="141480"/>
              </p14:xfrm>
            </p:contentPart>
          </mc:Choice>
          <mc:Fallback xmlns="">
            <p:pic>
              <p:nvPicPr>
                <p:cNvPr id="636" name="Entrada de lápiz 635">
                  <a:extLst>
                    <a:ext uri="{FF2B5EF4-FFF2-40B4-BE49-F238E27FC236}">
                      <a16:creationId xmlns:a16="http://schemas.microsoft.com/office/drawing/2014/main" id="{96D2674D-6372-6BB0-25E0-C06F0D1FC862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673561" y="1363489"/>
                  <a:ext cx="27795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637" name="Entrada de lápiz 636">
                  <a:extLst>
                    <a:ext uri="{FF2B5EF4-FFF2-40B4-BE49-F238E27FC236}">
                      <a16:creationId xmlns:a16="http://schemas.microsoft.com/office/drawing/2014/main" id="{41776E2C-A31E-46A2-F707-266B8D25E461}"/>
                    </a:ext>
                  </a:extLst>
                </p14:cNvPr>
                <p14:cNvContentPartPr/>
                <p14:nvPr/>
              </p14:nvContentPartPr>
              <p14:xfrm>
                <a:off x="10763936" y="1360969"/>
                <a:ext cx="140400" cy="158400"/>
              </p14:xfrm>
            </p:contentPart>
          </mc:Choice>
          <mc:Fallback xmlns="">
            <p:pic>
              <p:nvPicPr>
                <p:cNvPr id="637" name="Entrada de lápiz 636">
                  <a:extLst>
                    <a:ext uri="{FF2B5EF4-FFF2-40B4-BE49-F238E27FC236}">
                      <a16:creationId xmlns:a16="http://schemas.microsoft.com/office/drawing/2014/main" id="{41776E2C-A31E-46A2-F707-266B8D25E461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753164" y="1350169"/>
                  <a:ext cx="161586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640" name="Entrada de lápiz 639">
                  <a:extLst>
                    <a:ext uri="{FF2B5EF4-FFF2-40B4-BE49-F238E27FC236}">
                      <a16:creationId xmlns:a16="http://schemas.microsoft.com/office/drawing/2014/main" id="{F3232FEE-F7DF-B303-CEF2-5DFD6CBECE14}"/>
                    </a:ext>
                  </a:extLst>
                </p14:cNvPr>
                <p14:cNvContentPartPr/>
                <p14:nvPr/>
              </p14:nvContentPartPr>
              <p14:xfrm>
                <a:off x="10703096" y="1216609"/>
                <a:ext cx="150840" cy="5400"/>
              </p14:xfrm>
            </p:contentPart>
          </mc:Choice>
          <mc:Fallback xmlns="">
            <p:pic>
              <p:nvPicPr>
                <p:cNvPr id="640" name="Entrada de lápiz 639">
                  <a:extLst>
                    <a:ext uri="{FF2B5EF4-FFF2-40B4-BE49-F238E27FC236}">
                      <a16:creationId xmlns:a16="http://schemas.microsoft.com/office/drawing/2014/main" id="{F3232FEE-F7DF-B303-CEF2-5DFD6CBECE1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692296" y="1206484"/>
                  <a:ext cx="172080" cy="253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641" name="Entrada de lápiz 640">
                  <a:extLst>
                    <a:ext uri="{FF2B5EF4-FFF2-40B4-BE49-F238E27FC236}">
                      <a16:creationId xmlns:a16="http://schemas.microsoft.com/office/drawing/2014/main" id="{B3B1EEFB-7766-E482-674A-E5178E6E6035}"/>
                    </a:ext>
                  </a:extLst>
                </p14:cNvPr>
                <p14:cNvContentPartPr/>
                <p14:nvPr/>
              </p14:nvContentPartPr>
              <p14:xfrm>
                <a:off x="10845296" y="1174489"/>
                <a:ext cx="105120" cy="117360"/>
              </p14:xfrm>
            </p:contentPart>
          </mc:Choice>
          <mc:Fallback xmlns="">
            <p:pic>
              <p:nvPicPr>
                <p:cNvPr id="641" name="Entrada de lápiz 640">
                  <a:extLst>
                    <a:ext uri="{FF2B5EF4-FFF2-40B4-BE49-F238E27FC236}">
                      <a16:creationId xmlns:a16="http://schemas.microsoft.com/office/drawing/2014/main" id="{B3B1EEFB-7766-E482-674A-E5178E6E6035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834459" y="1163689"/>
                  <a:ext cx="126433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644" name="Entrada de lápiz 643">
                  <a:extLst>
                    <a:ext uri="{FF2B5EF4-FFF2-40B4-BE49-F238E27FC236}">
                      <a16:creationId xmlns:a16="http://schemas.microsoft.com/office/drawing/2014/main" id="{7C3CA60D-4372-8889-4BB4-72703EA1A993}"/>
                    </a:ext>
                  </a:extLst>
                </p14:cNvPr>
                <p14:cNvContentPartPr/>
                <p14:nvPr/>
              </p14:nvContentPartPr>
              <p14:xfrm>
                <a:off x="11020256" y="765529"/>
                <a:ext cx="336960" cy="643680"/>
              </p14:xfrm>
            </p:contentPart>
          </mc:Choice>
          <mc:Fallback xmlns="">
            <p:pic>
              <p:nvPicPr>
                <p:cNvPr id="644" name="Entrada de lápiz 643">
                  <a:extLst>
                    <a:ext uri="{FF2B5EF4-FFF2-40B4-BE49-F238E27FC236}">
                      <a16:creationId xmlns:a16="http://schemas.microsoft.com/office/drawing/2014/main" id="{7C3CA60D-4372-8889-4BB4-72703EA1A99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1009468" y="754729"/>
                  <a:ext cx="358177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645" name="Entrada de lápiz 644">
                  <a:extLst>
                    <a:ext uri="{FF2B5EF4-FFF2-40B4-BE49-F238E27FC236}">
                      <a16:creationId xmlns:a16="http://schemas.microsoft.com/office/drawing/2014/main" id="{057A5A08-930E-C84A-7510-C4A1C14EE927}"/>
                    </a:ext>
                  </a:extLst>
                </p14:cNvPr>
                <p14:cNvContentPartPr/>
                <p14:nvPr/>
              </p14:nvContentPartPr>
              <p14:xfrm>
                <a:off x="10921616" y="705049"/>
                <a:ext cx="150840" cy="163440"/>
              </p14:xfrm>
            </p:contentPart>
          </mc:Choice>
          <mc:Fallback xmlns="">
            <p:pic>
              <p:nvPicPr>
                <p:cNvPr id="645" name="Entrada de lápiz 644">
                  <a:extLst>
                    <a:ext uri="{FF2B5EF4-FFF2-40B4-BE49-F238E27FC236}">
                      <a16:creationId xmlns:a16="http://schemas.microsoft.com/office/drawing/2014/main" id="{057A5A08-930E-C84A-7510-C4A1C14EE92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910816" y="694273"/>
                  <a:ext cx="172080" cy="1846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648" name="Entrada de lápiz 647">
                  <a:extLst>
                    <a:ext uri="{FF2B5EF4-FFF2-40B4-BE49-F238E27FC236}">
                      <a16:creationId xmlns:a16="http://schemas.microsoft.com/office/drawing/2014/main" id="{EE114861-85BA-620A-3A4D-2A6E3D39F279}"/>
                    </a:ext>
                  </a:extLst>
                </p14:cNvPr>
                <p14:cNvContentPartPr/>
                <p14:nvPr/>
              </p14:nvContentPartPr>
              <p14:xfrm>
                <a:off x="11131136" y="394369"/>
                <a:ext cx="120600" cy="156240"/>
              </p14:xfrm>
            </p:contentPart>
          </mc:Choice>
          <mc:Fallback xmlns="">
            <p:pic>
              <p:nvPicPr>
                <p:cNvPr id="648" name="Entrada de lápiz 647">
                  <a:extLst>
                    <a:ext uri="{FF2B5EF4-FFF2-40B4-BE49-F238E27FC236}">
                      <a16:creationId xmlns:a16="http://schemas.microsoft.com/office/drawing/2014/main" id="{EE114861-85BA-620A-3A4D-2A6E3D39F27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1120336" y="383569"/>
                  <a:ext cx="1418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649" name="Entrada de lápiz 648">
                  <a:extLst>
                    <a:ext uri="{FF2B5EF4-FFF2-40B4-BE49-F238E27FC236}">
                      <a16:creationId xmlns:a16="http://schemas.microsoft.com/office/drawing/2014/main" id="{3AB36EE3-7F5B-8039-6E19-4BE89EA9F2C4}"/>
                    </a:ext>
                  </a:extLst>
                </p14:cNvPr>
                <p14:cNvContentPartPr/>
                <p14:nvPr/>
              </p14:nvContentPartPr>
              <p14:xfrm>
                <a:off x="11349656" y="359809"/>
                <a:ext cx="309960" cy="178560"/>
              </p14:xfrm>
            </p:contentPart>
          </mc:Choice>
          <mc:Fallback xmlns="">
            <p:pic>
              <p:nvPicPr>
                <p:cNvPr id="649" name="Entrada de lápiz 648">
                  <a:extLst>
                    <a:ext uri="{FF2B5EF4-FFF2-40B4-BE49-F238E27FC236}">
                      <a16:creationId xmlns:a16="http://schemas.microsoft.com/office/drawing/2014/main" id="{3AB36EE3-7F5B-8039-6E19-4BE89EA9F2C4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338856" y="349009"/>
                  <a:ext cx="3312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650" name="Entrada de lápiz 649">
                  <a:extLst>
                    <a:ext uri="{FF2B5EF4-FFF2-40B4-BE49-F238E27FC236}">
                      <a16:creationId xmlns:a16="http://schemas.microsoft.com/office/drawing/2014/main" id="{198571FB-516F-79EA-BF41-7A6D2DCC87D8}"/>
                    </a:ext>
                  </a:extLst>
                </p14:cNvPr>
                <p14:cNvContentPartPr/>
                <p14:nvPr/>
              </p14:nvContentPartPr>
              <p14:xfrm>
                <a:off x="11697776" y="368449"/>
                <a:ext cx="149760" cy="153000"/>
              </p14:xfrm>
            </p:contentPart>
          </mc:Choice>
          <mc:Fallback xmlns="">
            <p:pic>
              <p:nvPicPr>
                <p:cNvPr id="650" name="Entrada de lápiz 649">
                  <a:extLst>
                    <a:ext uri="{FF2B5EF4-FFF2-40B4-BE49-F238E27FC236}">
                      <a16:creationId xmlns:a16="http://schemas.microsoft.com/office/drawing/2014/main" id="{198571FB-516F-79EA-BF41-7A6D2DCC87D8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686976" y="357624"/>
                  <a:ext cx="171000" cy="1742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651" name="Entrada de lápiz 650">
                  <a:extLst>
                    <a:ext uri="{FF2B5EF4-FFF2-40B4-BE49-F238E27FC236}">
                      <a16:creationId xmlns:a16="http://schemas.microsoft.com/office/drawing/2014/main" id="{0B698FFA-B74E-A67E-58D5-AFCD375CEF93}"/>
                    </a:ext>
                  </a:extLst>
                </p14:cNvPr>
                <p14:cNvContentPartPr/>
                <p14:nvPr/>
              </p14:nvContentPartPr>
              <p14:xfrm>
                <a:off x="11425976" y="711169"/>
                <a:ext cx="274320" cy="125640"/>
              </p14:xfrm>
            </p:contentPart>
          </mc:Choice>
          <mc:Fallback xmlns="">
            <p:pic>
              <p:nvPicPr>
                <p:cNvPr id="651" name="Entrada de lápiz 650">
                  <a:extLst>
                    <a:ext uri="{FF2B5EF4-FFF2-40B4-BE49-F238E27FC236}">
                      <a16:creationId xmlns:a16="http://schemas.microsoft.com/office/drawing/2014/main" id="{0B698FFA-B74E-A67E-58D5-AFCD375CEF9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415176" y="700369"/>
                  <a:ext cx="2955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652" name="Entrada de lápiz 651">
                  <a:extLst>
                    <a:ext uri="{FF2B5EF4-FFF2-40B4-BE49-F238E27FC236}">
                      <a16:creationId xmlns:a16="http://schemas.microsoft.com/office/drawing/2014/main" id="{01F01DE9-3EC5-D948-B8C5-9AF0B76AE85E}"/>
                    </a:ext>
                  </a:extLst>
                </p14:cNvPr>
                <p14:cNvContentPartPr/>
                <p14:nvPr/>
              </p14:nvContentPartPr>
              <p14:xfrm>
                <a:off x="11702096" y="601009"/>
                <a:ext cx="194040" cy="225720"/>
              </p14:xfrm>
            </p:contentPart>
          </mc:Choice>
          <mc:Fallback xmlns="">
            <p:pic>
              <p:nvPicPr>
                <p:cNvPr id="652" name="Entrada de lápiz 651">
                  <a:extLst>
                    <a:ext uri="{FF2B5EF4-FFF2-40B4-BE49-F238E27FC236}">
                      <a16:creationId xmlns:a16="http://schemas.microsoft.com/office/drawing/2014/main" id="{01F01DE9-3EC5-D948-B8C5-9AF0B76AE85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1691296" y="590209"/>
                  <a:ext cx="2152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653" name="Entrada de lápiz 652">
                  <a:extLst>
                    <a:ext uri="{FF2B5EF4-FFF2-40B4-BE49-F238E27FC236}">
                      <a16:creationId xmlns:a16="http://schemas.microsoft.com/office/drawing/2014/main" id="{FAC26A60-F92C-061C-3D9A-8B0ADF74AF39}"/>
                    </a:ext>
                  </a:extLst>
                </p14:cNvPr>
                <p14:cNvContentPartPr/>
                <p14:nvPr/>
              </p14:nvContentPartPr>
              <p14:xfrm>
                <a:off x="11974976" y="767689"/>
                <a:ext cx="6480" cy="7560"/>
              </p14:xfrm>
            </p:contentPart>
          </mc:Choice>
          <mc:Fallback xmlns="">
            <p:pic>
              <p:nvPicPr>
                <p:cNvPr id="653" name="Entrada de lápiz 652">
                  <a:extLst>
                    <a:ext uri="{FF2B5EF4-FFF2-40B4-BE49-F238E27FC236}">
                      <a16:creationId xmlns:a16="http://schemas.microsoft.com/office/drawing/2014/main" id="{FAC26A60-F92C-061C-3D9A-8B0ADF74AF3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1964176" y="756889"/>
                  <a:ext cx="2772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3" name="Grupo 692">
            <a:extLst>
              <a:ext uri="{FF2B5EF4-FFF2-40B4-BE49-F238E27FC236}">
                <a16:creationId xmlns:a16="http://schemas.microsoft.com/office/drawing/2014/main" id="{0AB60F02-68DE-BF0A-9A5C-8E7BEDF04342}"/>
              </a:ext>
            </a:extLst>
          </p:cNvPr>
          <p:cNvGrpSpPr/>
          <p:nvPr/>
        </p:nvGrpSpPr>
        <p:grpSpPr>
          <a:xfrm>
            <a:off x="2294216" y="4554889"/>
            <a:ext cx="367560" cy="555480"/>
            <a:chOff x="2294216" y="4554889"/>
            <a:chExt cx="367560" cy="55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687" name="Entrada de lápiz 686">
                  <a:extLst>
                    <a:ext uri="{FF2B5EF4-FFF2-40B4-BE49-F238E27FC236}">
                      <a16:creationId xmlns:a16="http://schemas.microsoft.com/office/drawing/2014/main" id="{34E51161-61B8-1507-9365-A97F05099408}"/>
                    </a:ext>
                  </a:extLst>
                </p14:cNvPr>
                <p14:cNvContentPartPr/>
                <p14:nvPr/>
              </p14:nvContentPartPr>
              <p14:xfrm>
                <a:off x="2330936" y="4749289"/>
                <a:ext cx="171720" cy="361080"/>
              </p14:xfrm>
            </p:contentPart>
          </mc:Choice>
          <mc:Fallback xmlns="">
            <p:pic>
              <p:nvPicPr>
                <p:cNvPr id="687" name="Entrada de lápiz 686">
                  <a:extLst>
                    <a:ext uri="{FF2B5EF4-FFF2-40B4-BE49-F238E27FC236}">
                      <a16:creationId xmlns:a16="http://schemas.microsoft.com/office/drawing/2014/main" id="{34E51161-61B8-1507-9365-A97F05099408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315456" y="4733809"/>
                  <a:ext cx="2023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688" name="Entrada de lápiz 687">
                  <a:extLst>
                    <a:ext uri="{FF2B5EF4-FFF2-40B4-BE49-F238E27FC236}">
                      <a16:creationId xmlns:a16="http://schemas.microsoft.com/office/drawing/2014/main" id="{02418CF1-F83A-BC2C-DD28-8A102F638638}"/>
                    </a:ext>
                  </a:extLst>
                </p14:cNvPr>
                <p14:cNvContentPartPr/>
                <p14:nvPr/>
              </p14:nvContentPartPr>
              <p14:xfrm>
                <a:off x="2294216" y="4709689"/>
                <a:ext cx="153000" cy="148680"/>
              </p14:xfrm>
            </p:contentPart>
          </mc:Choice>
          <mc:Fallback xmlns="">
            <p:pic>
              <p:nvPicPr>
                <p:cNvPr id="688" name="Entrada de lápiz 687">
                  <a:extLst>
                    <a:ext uri="{FF2B5EF4-FFF2-40B4-BE49-F238E27FC236}">
                      <a16:creationId xmlns:a16="http://schemas.microsoft.com/office/drawing/2014/main" id="{02418CF1-F83A-BC2C-DD28-8A102F638638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278736" y="4694209"/>
                  <a:ext cx="1836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691" name="Entrada de lápiz 690">
                  <a:extLst>
                    <a:ext uri="{FF2B5EF4-FFF2-40B4-BE49-F238E27FC236}">
                      <a16:creationId xmlns:a16="http://schemas.microsoft.com/office/drawing/2014/main" id="{BE68F149-9581-EDF4-D163-A12A9D099E2B}"/>
                    </a:ext>
                  </a:extLst>
                </p14:cNvPr>
                <p14:cNvContentPartPr/>
                <p14:nvPr/>
              </p14:nvContentPartPr>
              <p14:xfrm>
                <a:off x="2506616" y="4554889"/>
                <a:ext cx="155160" cy="280080"/>
              </p14:xfrm>
            </p:contentPart>
          </mc:Choice>
          <mc:Fallback xmlns="">
            <p:pic>
              <p:nvPicPr>
                <p:cNvPr id="691" name="Entrada de lápiz 690">
                  <a:extLst>
                    <a:ext uri="{FF2B5EF4-FFF2-40B4-BE49-F238E27FC236}">
                      <a16:creationId xmlns:a16="http://schemas.microsoft.com/office/drawing/2014/main" id="{BE68F149-9581-EDF4-D163-A12A9D099E2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491100" y="4539409"/>
                  <a:ext cx="185831" cy="31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7" name="Grupo 736">
            <a:extLst>
              <a:ext uri="{FF2B5EF4-FFF2-40B4-BE49-F238E27FC236}">
                <a16:creationId xmlns:a16="http://schemas.microsoft.com/office/drawing/2014/main" id="{2E6571F0-5F3E-B923-0D85-7203F96A776C}"/>
              </a:ext>
            </a:extLst>
          </p:cNvPr>
          <p:cNvGrpSpPr/>
          <p:nvPr/>
        </p:nvGrpSpPr>
        <p:grpSpPr>
          <a:xfrm>
            <a:off x="3254336" y="3248449"/>
            <a:ext cx="274680" cy="356400"/>
            <a:chOff x="3254336" y="3248449"/>
            <a:chExt cx="274680" cy="35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734" name="Entrada de lápiz 733">
                  <a:extLst>
                    <a:ext uri="{FF2B5EF4-FFF2-40B4-BE49-F238E27FC236}">
                      <a16:creationId xmlns:a16="http://schemas.microsoft.com/office/drawing/2014/main" id="{AFBFF739-91DC-BDE6-37B7-172E0DE69BCA}"/>
                    </a:ext>
                  </a:extLst>
                </p14:cNvPr>
                <p14:cNvContentPartPr/>
                <p14:nvPr/>
              </p14:nvContentPartPr>
              <p14:xfrm>
                <a:off x="3254336" y="3248449"/>
                <a:ext cx="217800" cy="335160"/>
              </p14:xfrm>
            </p:contentPart>
          </mc:Choice>
          <mc:Fallback xmlns="">
            <p:pic>
              <p:nvPicPr>
                <p:cNvPr id="734" name="Entrada de lápiz 733">
                  <a:extLst>
                    <a:ext uri="{FF2B5EF4-FFF2-40B4-BE49-F238E27FC236}">
                      <a16:creationId xmlns:a16="http://schemas.microsoft.com/office/drawing/2014/main" id="{AFBFF739-91DC-BDE6-37B7-172E0DE69BC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238856" y="3232969"/>
                  <a:ext cx="2484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735" name="Entrada de lápiz 734">
                  <a:extLst>
                    <a:ext uri="{FF2B5EF4-FFF2-40B4-BE49-F238E27FC236}">
                      <a16:creationId xmlns:a16="http://schemas.microsoft.com/office/drawing/2014/main" id="{086F5CF0-0D84-0DDE-6D4D-5B33706435FB}"/>
                    </a:ext>
                  </a:extLst>
                </p14:cNvPr>
                <p14:cNvContentPartPr/>
                <p14:nvPr/>
              </p14:nvContentPartPr>
              <p14:xfrm>
                <a:off x="3371696" y="3489289"/>
                <a:ext cx="157320" cy="115560"/>
              </p14:xfrm>
            </p:contentPart>
          </mc:Choice>
          <mc:Fallback xmlns="">
            <p:pic>
              <p:nvPicPr>
                <p:cNvPr id="735" name="Entrada de lápiz 734">
                  <a:extLst>
                    <a:ext uri="{FF2B5EF4-FFF2-40B4-BE49-F238E27FC236}">
                      <a16:creationId xmlns:a16="http://schemas.microsoft.com/office/drawing/2014/main" id="{086F5CF0-0D84-0DDE-6D4D-5B33706435F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356216" y="3473809"/>
                  <a:ext cx="18792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2" name="Grupo 741">
            <a:extLst>
              <a:ext uri="{FF2B5EF4-FFF2-40B4-BE49-F238E27FC236}">
                <a16:creationId xmlns:a16="http://schemas.microsoft.com/office/drawing/2014/main" id="{FD6E7DA4-449C-6202-967B-5DF45BBF9E66}"/>
              </a:ext>
            </a:extLst>
          </p:cNvPr>
          <p:cNvGrpSpPr/>
          <p:nvPr/>
        </p:nvGrpSpPr>
        <p:grpSpPr>
          <a:xfrm>
            <a:off x="3547376" y="3178969"/>
            <a:ext cx="326520" cy="187200"/>
            <a:chOff x="3547376" y="3178969"/>
            <a:chExt cx="326520" cy="18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738" name="Entrada de lápiz 737">
                  <a:extLst>
                    <a:ext uri="{FF2B5EF4-FFF2-40B4-BE49-F238E27FC236}">
                      <a16:creationId xmlns:a16="http://schemas.microsoft.com/office/drawing/2014/main" id="{958B7F91-7239-7AB0-FAB1-917FC465CBB6}"/>
                    </a:ext>
                  </a:extLst>
                </p14:cNvPr>
                <p14:cNvContentPartPr/>
                <p14:nvPr/>
              </p14:nvContentPartPr>
              <p14:xfrm>
                <a:off x="3571496" y="3178969"/>
                <a:ext cx="130680" cy="159840"/>
              </p14:xfrm>
            </p:contentPart>
          </mc:Choice>
          <mc:Fallback xmlns="">
            <p:pic>
              <p:nvPicPr>
                <p:cNvPr id="738" name="Entrada de lápiz 737">
                  <a:extLst>
                    <a:ext uri="{FF2B5EF4-FFF2-40B4-BE49-F238E27FC236}">
                      <a16:creationId xmlns:a16="http://schemas.microsoft.com/office/drawing/2014/main" id="{958B7F91-7239-7AB0-FAB1-917FC465CBB6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556016" y="3163489"/>
                  <a:ext cx="1612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739" name="Entrada de lápiz 738">
                  <a:extLst>
                    <a:ext uri="{FF2B5EF4-FFF2-40B4-BE49-F238E27FC236}">
                      <a16:creationId xmlns:a16="http://schemas.microsoft.com/office/drawing/2014/main" id="{919E7F6F-AC75-9F57-5673-F3CA99921652}"/>
                    </a:ext>
                  </a:extLst>
                </p14:cNvPr>
                <p14:cNvContentPartPr/>
                <p14:nvPr/>
              </p14:nvContentPartPr>
              <p14:xfrm>
                <a:off x="3547376" y="3232969"/>
                <a:ext cx="160560" cy="68760"/>
              </p14:xfrm>
            </p:contentPart>
          </mc:Choice>
          <mc:Fallback xmlns="">
            <p:pic>
              <p:nvPicPr>
                <p:cNvPr id="739" name="Entrada de lápiz 738">
                  <a:extLst>
                    <a:ext uri="{FF2B5EF4-FFF2-40B4-BE49-F238E27FC236}">
                      <a16:creationId xmlns:a16="http://schemas.microsoft.com/office/drawing/2014/main" id="{919E7F6F-AC75-9F57-5673-F3CA99921652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531896" y="3217489"/>
                  <a:ext cx="1911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740" name="Entrada de lápiz 739">
                  <a:extLst>
                    <a:ext uri="{FF2B5EF4-FFF2-40B4-BE49-F238E27FC236}">
                      <a16:creationId xmlns:a16="http://schemas.microsoft.com/office/drawing/2014/main" id="{FF0CF5B1-1403-29AB-7124-0686848922DE}"/>
                    </a:ext>
                  </a:extLst>
                </p14:cNvPr>
                <p14:cNvContentPartPr/>
                <p14:nvPr/>
              </p14:nvContentPartPr>
              <p14:xfrm>
                <a:off x="3753296" y="3201649"/>
                <a:ext cx="120600" cy="164520"/>
              </p14:xfrm>
            </p:contentPart>
          </mc:Choice>
          <mc:Fallback xmlns="">
            <p:pic>
              <p:nvPicPr>
                <p:cNvPr id="740" name="Entrada de lápiz 739">
                  <a:extLst>
                    <a:ext uri="{FF2B5EF4-FFF2-40B4-BE49-F238E27FC236}">
                      <a16:creationId xmlns:a16="http://schemas.microsoft.com/office/drawing/2014/main" id="{FF0CF5B1-1403-29AB-7124-0686848922DE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737816" y="3186169"/>
                  <a:ext cx="151200" cy="19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743" name="Entrada de lápiz 742">
                <a:extLst>
                  <a:ext uri="{FF2B5EF4-FFF2-40B4-BE49-F238E27FC236}">
                    <a16:creationId xmlns:a16="http://schemas.microsoft.com/office/drawing/2014/main" id="{BE7E9D77-56F0-CD3B-C459-06BF1D8C1833}"/>
                  </a:ext>
                </a:extLst>
              </p14:cNvPr>
              <p14:cNvContentPartPr/>
              <p14:nvPr/>
            </p14:nvContentPartPr>
            <p14:xfrm>
              <a:off x="5170616" y="3094729"/>
              <a:ext cx="25560" cy="83880"/>
            </p14:xfrm>
          </p:contentPart>
        </mc:Choice>
        <mc:Fallback xmlns="">
          <p:pic>
            <p:nvPicPr>
              <p:cNvPr id="743" name="Entrada de lápiz 742">
                <a:extLst>
                  <a:ext uri="{FF2B5EF4-FFF2-40B4-BE49-F238E27FC236}">
                    <a16:creationId xmlns:a16="http://schemas.microsoft.com/office/drawing/2014/main" id="{BE7E9D77-56F0-CD3B-C459-06BF1D8C1833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5155136" y="3079249"/>
                <a:ext cx="56160" cy="11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54" name="Grupo 753">
            <a:extLst>
              <a:ext uri="{FF2B5EF4-FFF2-40B4-BE49-F238E27FC236}">
                <a16:creationId xmlns:a16="http://schemas.microsoft.com/office/drawing/2014/main" id="{0709171F-F877-ABB8-3CAC-6D307556F55C}"/>
              </a:ext>
            </a:extLst>
          </p:cNvPr>
          <p:cNvGrpSpPr/>
          <p:nvPr/>
        </p:nvGrpSpPr>
        <p:grpSpPr>
          <a:xfrm>
            <a:off x="5195456" y="2613769"/>
            <a:ext cx="268200" cy="464760"/>
            <a:chOff x="5195456" y="2613769"/>
            <a:chExt cx="268200" cy="46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749" name="Entrada de lápiz 748">
                  <a:extLst>
                    <a:ext uri="{FF2B5EF4-FFF2-40B4-BE49-F238E27FC236}">
                      <a16:creationId xmlns:a16="http://schemas.microsoft.com/office/drawing/2014/main" id="{2A3DBEFF-CEA7-07C3-E9CF-5FA69EE04BF9}"/>
                    </a:ext>
                  </a:extLst>
                </p14:cNvPr>
                <p14:cNvContentPartPr/>
                <p14:nvPr/>
              </p14:nvContentPartPr>
              <p14:xfrm>
                <a:off x="5195456" y="2972689"/>
                <a:ext cx="54720" cy="105840"/>
              </p14:xfrm>
            </p:contentPart>
          </mc:Choice>
          <mc:Fallback xmlns="">
            <p:pic>
              <p:nvPicPr>
                <p:cNvPr id="749" name="Entrada de lápiz 748">
                  <a:extLst>
                    <a:ext uri="{FF2B5EF4-FFF2-40B4-BE49-F238E27FC236}">
                      <a16:creationId xmlns:a16="http://schemas.microsoft.com/office/drawing/2014/main" id="{2A3DBEFF-CEA7-07C3-E9CF-5FA69EE04BF9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179976" y="2957209"/>
                  <a:ext cx="853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750" name="Entrada de lápiz 749">
                  <a:extLst>
                    <a:ext uri="{FF2B5EF4-FFF2-40B4-BE49-F238E27FC236}">
                      <a16:creationId xmlns:a16="http://schemas.microsoft.com/office/drawing/2014/main" id="{F30B4831-6517-4F9F-DFBF-875B0DBD045C}"/>
                    </a:ext>
                  </a:extLst>
                </p14:cNvPr>
                <p14:cNvContentPartPr/>
                <p14:nvPr/>
              </p14:nvContentPartPr>
              <p14:xfrm>
                <a:off x="5275016" y="2770729"/>
                <a:ext cx="53640" cy="133200"/>
              </p14:xfrm>
            </p:contentPart>
          </mc:Choice>
          <mc:Fallback xmlns="">
            <p:pic>
              <p:nvPicPr>
                <p:cNvPr id="750" name="Entrada de lápiz 749">
                  <a:extLst>
                    <a:ext uri="{FF2B5EF4-FFF2-40B4-BE49-F238E27FC236}">
                      <a16:creationId xmlns:a16="http://schemas.microsoft.com/office/drawing/2014/main" id="{F30B4831-6517-4F9F-DFBF-875B0DBD045C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259536" y="2755249"/>
                  <a:ext cx="842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751" name="Entrada de lápiz 750">
                  <a:extLst>
                    <a:ext uri="{FF2B5EF4-FFF2-40B4-BE49-F238E27FC236}">
                      <a16:creationId xmlns:a16="http://schemas.microsoft.com/office/drawing/2014/main" id="{A9222D3E-2F73-2482-DC62-64C398EC0EB4}"/>
                    </a:ext>
                  </a:extLst>
                </p14:cNvPr>
                <p14:cNvContentPartPr/>
                <p14:nvPr/>
              </p14:nvContentPartPr>
              <p14:xfrm>
                <a:off x="5366096" y="2613769"/>
                <a:ext cx="68400" cy="88200"/>
              </p14:xfrm>
            </p:contentPart>
          </mc:Choice>
          <mc:Fallback xmlns="">
            <p:pic>
              <p:nvPicPr>
                <p:cNvPr id="751" name="Entrada de lápiz 750">
                  <a:extLst>
                    <a:ext uri="{FF2B5EF4-FFF2-40B4-BE49-F238E27FC236}">
                      <a16:creationId xmlns:a16="http://schemas.microsoft.com/office/drawing/2014/main" id="{A9222D3E-2F73-2482-DC62-64C398EC0EB4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350616" y="2598352"/>
                  <a:ext cx="99000" cy="1186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752" name="Entrada de lápiz 751">
                  <a:extLst>
                    <a:ext uri="{FF2B5EF4-FFF2-40B4-BE49-F238E27FC236}">
                      <a16:creationId xmlns:a16="http://schemas.microsoft.com/office/drawing/2014/main" id="{FA7D3434-01F2-7F5A-1169-AB767CCFAB2F}"/>
                    </a:ext>
                  </a:extLst>
                </p14:cNvPr>
                <p14:cNvContentPartPr/>
                <p14:nvPr/>
              </p14:nvContentPartPr>
              <p14:xfrm>
                <a:off x="5331896" y="2630329"/>
                <a:ext cx="131760" cy="121320"/>
              </p14:xfrm>
            </p:contentPart>
          </mc:Choice>
          <mc:Fallback xmlns="">
            <p:pic>
              <p:nvPicPr>
                <p:cNvPr id="752" name="Entrada de lápiz 751">
                  <a:extLst>
                    <a:ext uri="{FF2B5EF4-FFF2-40B4-BE49-F238E27FC236}">
                      <a16:creationId xmlns:a16="http://schemas.microsoft.com/office/drawing/2014/main" id="{FA7D3434-01F2-7F5A-1169-AB767CCFAB2F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316416" y="2614849"/>
                  <a:ext cx="16236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1" name="Grupo 760">
            <a:extLst>
              <a:ext uri="{FF2B5EF4-FFF2-40B4-BE49-F238E27FC236}">
                <a16:creationId xmlns:a16="http://schemas.microsoft.com/office/drawing/2014/main" id="{73CB51D3-3F14-E6B5-1D7E-52DBA2F06D20}"/>
              </a:ext>
            </a:extLst>
          </p:cNvPr>
          <p:cNvGrpSpPr/>
          <p:nvPr/>
        </p:nvGrpSpPr>
        <p:grpSpPr>
          <a:xfrm>
            <a:off x="4098536" y="4312609"/>
            <a:ext cx="1390320" cy="810720"/>
            <a:chOff x="4098536" y="4312609"/>
            <a:chExt cx="1390320" cy="81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328" name="Entrada de lápiz 327">
                  <a:extLst>
                    <a:ext uri="{FF2B5EF4-FFF2-40B4-BE49-F238E27FC236}">
                      <a16:creationId xmlns:a16="http://schemas.microsoft.com/office/drawing/2014/main" id="{01931835-755C-3BB9-42D1-66EB6550F067}"/>
                    </a:ext>
                  </a:extLst>
                </p14:cNvPr>
                <p14:cNvContentPartPr/>
                <p14:nvPr/>
              </p14:nvContentPartPr>
              <p14:xfrm>
                <a:off x="4098536" y="5076889"/>
                <a:ext cx="100800" cy="46440"/>
              </p14:xfrm>
            </p:contentPart>
          </mc:Choice>
          <mc:Fallback xmlns="">
            <p:pic>
              <p:nvPicPr>
                <p:cNvPr id="328" name="Entrada de lápiz 327">
                  <a:extLst>
                    <a:ext uri="{FF2B5EF4-FFF2-40B4-BE49-F238E27FC236}">
                      <a16:creationId xmlns:a16="http://schemas.microsoft.com/office/drawing/2014/main" id="{01931835-755C-3BB9-42D1-66EB6550F067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083056" y="5061409"/>
                  <a:ext cx="1314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332" name="Entrada de lápiz 331">
                  <a:extLst>
                    <a:ext uri="{FF2B5EF4-FFF2-40B4-BE49-F238E27FC236}">
                      <a16:creationId xmlns:a16="http://schemas.microsoft.com/office/drawing/2014/main" id="{928404E7-ED0D-29DE-52F8-6CC816248484}"/>
                    </a:ext>
                  </a:extLst>
                </p14:cNvPr>
                <p14:cNvContentPartPr/>
                <p14:nvPr/>
              </p14:nvContentPartPr>
              <p14:xfrm>
                <a:off x="4341176" y="4972129"/>
                <a:ext cx="93600" cy="28440"/>
              </p14:xfrm>
            </p:contentPart>
          </mc:Choice>
          <mc:Fallback xmlns="">
            <p:pic>
              <p:nvPicPr>
                <p:cNvPr id="332" name="Entrada de lápiz 331">
                  <a:extLst>
                    <a:ext uri="{FF2B5EF4-FFF2-40B4-BE49-F238E27FC236}">
                      <a16:creationId xmlns:a16="http://schemas.microsoft.com/office/drawing/2014/main" id="{928404E7-ED0D-29DE-52F8-6CC816248484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325696" y="4956649"/>
                  <a:ext cx="1242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334" name="Entrada de lápiz 333">
                  <a:extLst>
                    <a:ext uri="{FF2B5EF4-FFF2-40B4-BE49-F238E27FC236}">
                      <a16:creationId xmlns:a16="http://schemas.microsoft.com/office/drawing/2014/main" id="{1535706C-8B73-7FB1-2600-7129258D42CD}"/>
                    </a:ext>
                  </a:extLst>
                </p14:cNvPr>
                <p14:cNvContentPartPr/>
                <p14:nvPr/>
              </p14:nvContentPartPr>
              <p14:xfrm>
                <a:off x="4572296" y="4868809"/>
                <a:ext cx="102960" cy="32760"/>
              </p14:xfrm>
            </p:contentPart>
          </mc:Choice>
          <mc:Fallback xmlns="">
            <p:pic>
              <p:nvPicPr>
                <p:cNvPr id="334" name="Entrada de lápiz 333">
                  <a:extLst>
                    <a:ext uri="{FF2B5EF4-FFF2-40B4-BE49-F238E27FC236}">
                      <a16:creationId xmlns:a16="http://schemas.microsoft.com/office/drawing/2014/main" id="{1535706C-8B73-7FB1-2600-7129258D42CD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556816" y="4853329"/>
                  <a:ext cx="1335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335" name="Entrada de lápiz 334">
                  <a:extLst>
                    <a:ext uri="{FF2B5EF4-FFF2-40B4-BE49-F238E27FC236}">
                      <a16:creationId xmlns:a16="http://schemas.microsoft.com/office/drawing/2014/main" id="{79865697-68F7-86F9-BF08-8693F7FE3827}"/>
                    </a:ext>
                  </a:extLst>
                </p14:cNvPr>
                <p14:cNvContentPartPr/>
                <p14:nvPr/>
              </p14:nvContentPartPr>
              <p14:xfrm>
                <a:off x="4799096" y="4775569"/>
                <a:ext cx="135360" cy="51480"/>
              </p14:xfrm>
            </p:contentPart>
          </mc:Choice>
          <mc:Fallback xmlns="">
            <p:pic>
              <p:nvPicPr>
                <p:cNvPr id="335" name="Entrada de lápiz 334">
                  <a:extLst>
                    <a:ext uri="{FF2B5EF4-FFF2-40B4-BE49-F238E27FC236}">
                      <a16:creationId xmlns:a16="http://schemas.microsoft.com/office/drawing/2014/main" id="{79865697-68F7-86F9-BF08-8693F7FE3827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4783616" y="4760089"/>
                  <a:ext cx="1659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336" name="Entrada de lápiz 335">
                  <a:extLst>
                    <a:ext uri="{FF2B5EF4-FFF2-40B4-BE49-F238E27FC236}">
                      <a16:creationId xmlns:a16="http://schemas.microsoft.com/office/drawing/2014/main" id="{FAB57A8D-2025-1603-A8EC-670984931368}"/>
                    </a:ext>
                  </a:extLst>
                </p14:cNvPr>
                <p14:cNvContentPartPr/>
                <p14:nvPr/>
              </p14:nvContentPartPr>
              <p14:xfrm>
                <a:off x="4824296" y="4705369"/>
                <a:ext cx="143640" cy="151920"/>
              </p14:xfrm>
            </p:contentPart>
          </mc:Choice>
          <mc:Fallback xmlns="">
            <p:pic>
              <p:nvPicPr>
                <p:cNvPr id="336" name="Entrada de lápiz 335">
                  <a:extLst>
                    <a:ext uri="{FF2B5EF4-FFF2-40B4-BE49-F238E27FC236}">
                      <a16:creationId xmlns:a16="http://schemas.microsoft.com/office/drawing/2014/main" id="{FAB57A8D-2025-1603-A8EC-670984931368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4808777" y="4689889"/>
                  <a:ext cx="174317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367" name="Entrada de lápiz 366">
                  <a:extLst>
                    <a:ext uri="{FF2B5EF4-FFF2-40B4-BE49-F238E27FC236}">
                      <a16:creationId xmlns:a16="http://schemas.microsoft.com/office/drawing/2014/main" id="{DF7109EB-4962-9105-5CA9-3C939260ED89}"/>
                    </a:ext>
                  </a:extLst>
                </p14:cNvPr>
                <p14:cNvContentPartPr/>
                <p14:nvPr/>
              </p14:nvContentPartPr>
              <p14:xfrm>
                <a:off x="5141096" y="4716889"/>
                <a:ext cx="176040" cy="69840"/>
              </p14:xfrm>
            </p:contentPart>
          </mc:Choice>
          <mc:Fallback xmlns="">
            <p:pic>
              <p:nvPicPr>
                <p:cNvPr id="367" name="Entrada de lápiz 366">
                  <a:extLst>
                    <a:ext uri="{FF2B5EF4-FFF2-40B4-BE49-F238E27FC236}">
                      <a16:creationId xmlns:a16="http://schemas.microsoft.com/office/drawing/2014/main" id="{DF7109EB-4962-9105-5CA9-3C939260ED8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125616" y="4701409"/>
                  <a:ext cx="2066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372" name="Entrada de lápiz 371">
                  <a:extLst>
                    <a:ext uri="{FF2B5EF4-FFF2-40B4-BE49-F238E27FC236}">
                      <a16:creationId xmlns:a16="http://schemas.microsoft.com/office/drawing/2014/main" id="{2351286F-164C-98D7-8E31-A1329BB4287B}"/>
                    </a:ext>
                  </a:extLst>
                </p14:cNvPr>
                <p14:cNvContentPartPr/>
                <p14:nvPr/>
              </p14:nvContentPartPr>
              <p14:xfrm>
                <a:off x="5191496" y="4690969"/>
                <a:ext cx="90360" cy="109080"/>
              </p14:xfrm>
            </p:contentPart>
          </mc:Choice>
          <mc:Fallback xmlns="">
            <p:pic>
              <p:nvPicPr>
                <p:cNvPr id="372" name="Entrada de lápiz 371">
                  <a:extLst>
                    <a:ext uri="{FF2B5EF4-FFF2-40B4-BE49-F238E27FC236}">
                      <a16:creationId xmlns:a16="http://schemas.microsoft.com/office/drawing/2014/main" id="{2351286F-164C-98D7-8E31-A1329BB4287B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176016" y="4675489"/>
                  <a:ext cx="1209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382" name="Entrada de lápiz 381">
                  <a:extLst>
                    <a:ext uri="{FF2B5EF4-FFF2-40B4-BE49-F238E27FC236}">
                      <a16:creationId xmlns:a16="http://schemas.microsoft.com/office/drawing/2014/main" id="{837804D0-EC98-0B90-DCD7-4C5800631E40}"/>
                    </a:ext>
                  </a:extLst>
                </p14:cNvPr>
                <p14:cNvContentPartPr/>
                <p14:nvPr/>
              </p14:nvContentPartPr>
              <p14:xfrm>
                <a:off x="5376536" y="4694929"/>
                <a:ext cx="112320" cy="86760"/>
              </p14:xfrm>
            </p:contentPart>
          </mc:Choice>
          <mc:Fallback xmlns="">
            <p:pic>
              <p:nvPicPr>
                <p:cNvPr id="382" name="Entrada de lápiz 381">
                  <a:extLst>
                    <a:ext uri="{FF2B5EF4-FFF2-40B4-BE49-F238E27FC236}">
                      <a16:creationId xmlns:a16="http://schemas.microsoft.com/office/drawing/2014/main" id="{837804D0-EC98-0B90-DCD7-4C5800631E40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361056" y="4679449"/>
                  <a:ext cx="1429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755" name="Entrada de lápiz 754">
                  <a:extLst>
                    <a:ext uri="{FF2B5EF4-FFF2-40B4-BE49-F238E27FC236}">
                      <a16:creationId xmlns:a16="http://schemas.microsoft.com/office/drawing/2014/main" id="{7E18437F-8D31-FD7E-5C4C-D1828517A9E5}"/>
                    </a:ext>
                  </a:extLst>
                </p14:cNvPr>
                <p14:cNvContentPartPr/>
                <p14:nvPr/>
              </p14:nvContentPartPr>
              <p14:xfrm>
                <a:off x="4422536" y="4515289"/>
                <a:ext cx="191880" cy="390600"/>
              </p14:xfrm>
            </p:contentPart>
          </mc:Choice>
          <mc:Fallback xmlns="">
            <p:pic>
              <p:nvPicPr>
                <p:cNvPr id="755" name="Entrada de lápiz 754">
                  <a:extLst>
                    <a:ext uri="{FF2B5EF4-FFF2-40B4-BE49-F238E27FC236}">
                      <a16:creationId xmlns:a16="http://schemas.microsoft.com/office/drawing/2014/main" id="{7E18437F-8D31-FD7E-5C4C-D1828517A9E5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407027" y="4499809"/>
                  <a:ext cx="222538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756" name="Entrada de lápiz 755">
                  <a:extLst>
                    <a:ext uri="{FF2B5EF4-FFF2-40B4-BE49-F238E27FC236}">
                      <a16:creationId xmlns:a16="http://schemas.microsoft.com/office/drawing/2014/main" id="{3BF5E316-4043-2718-DD27-B97232DE98CB}"/>
                    </a:ext>
                  </a:extLst>
                </p14:cNvPr>
                <p14:cNvContentPartPr/>
                <p14:nvPr/>
              </p14:nvContentPartPr>
              <p14:xfrm>
                <a:off x="4396616" y="4480729"/>
                <a:ext cx="127800" cy="168840"/>
              </p14:xfrm>
            </p:contentPart>
          </mc:Choice>
          <mc:Fallback xmlns="">
            <p:pic>
              <p:nvPicPr>
                <p:cNvPr id="756" name="Entrada de lápiz 755">
                  <a:extLst>
                    <a:ext uri="{FF2B5EF4-FFF2-40B4-BE49-F238E27FC236}">
                      <a16:creationId xmlns:a16="http://schemas.microsoft.com/office/drawing/2014/main" id="{3BF5E316-4043-2718-DD27-B97232DE98CB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381179" y="4465249"/>
                  <a:ext cx="158314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757" name="Entrada de lápiz 756">
                  <a:extLst>
                    <a:ext uri="{FF2B5EF4-FFF2-40B4-BE49-F238E27FC236}">
                      <a16:creationId xmlns:a16="http://schemas.microsoft.com/office/drawing/2014/main" id="{8252A366-FB86-8E73-61BC-35A01C1B00F9}"/>
                    </a:ext>
                  </a:extLst>
                </p14:cNvPr>
                <p14:cNvContentPartPr/>
                <p14:nvPr/>
              </p14:nvContentPartPr>
              <p14:xfrm>
                <a:off x="4640336" y="4337809"/>
                <a:ext cx="178200" cy="192960"/>
              </p14:xfrm>
            </p:contentPart>
          </mc:Choice>
          <mc:Fallback xmlns="">
            <p:pic>
              <p:nvPicPr>
                <p:cNvPr id="757" name="Entrada de lápiz 756">
                  <a:extLst>
                    <a:ext uri="{FF2B5EF4-FFF2-40B4-BE49-F238E27FC236}">
                      <a16:creationId xmlns:a16="http://schemas.microsoft.com/office/drawing/2014/main" id="{8252A366-FB86-8E73-61BC-35A01C1B00F9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624856" y="4322300"/>
                  <a:ext cx="208800" cy="2236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758" name="Entrada de lápiz 757">
                  <a:extLst>
                    <a:ext uri="{FF2B5EF4-FFF2-40B4-BE49-F238E27FC236}">
                      <a16:creationId xmlns:a16="http://schemas.microsoft.com/office/drawing/2014/main" id="{D01CC36A-AC6E-5B8F-BA4C-ECE061DBFBC1}"/>
                    </a:ext>
                  </a:extLst>
                </p14:cNvPr>
                <p14:cNvContentPartPr/>
                <p14:nvPr/>
              </p14:nvContentPartPr>
              <p14:xfrm>
                <a:off x="4643216" y="4372009"/>
                <a:ext cx="180360" cy="81000"/>
              </p14:xfrm>
            </p:contentPart>
          </mc:Choice>
          <mc:Fallback xmlns="">
            <p:pic>
              <p:nvPicPr>
                <p:cNvPr id="758" name="Entrada de lápiz 757">
                  <a:extLst>
                    <a:ext uri="{FF2B5EF4-FFF2-40B4-BE49-F238E27FC236}">
                      <a16:creationId xmlns:a16="http://schemas.microsoft.com/office/drawing/2014/main" id="{D01CC36A-AC6E-5B8F-BA4C-ECE061DBFBC1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627736" y="4356529"/>
                  <a:ext cx="210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759" name="Entrada de lápiz 758">
                  <a:extLst>
                    <a:ext uri="{FF2B5EF4-FFF2-40B4-BE49-F238E27FC236}">
                      <a16:creationId xmlns:a16="http://schemas.microsoft.com/office/drawing/2014/main" id="{D77CB588-FC64-BDD8-C141-531BF549943C}"/>
                    </a:ext>
                  </a:extLst>
                </p14:cNvPr>
                <p14:cNvContentPartPr/>
                <p14:nvPr/>
              </p14:nvContentPartPr>
              <p14:xfrm>
                <a:off x="4917536" y="4312609"/>
                <a:ext cx="102960" cy="181800"/>
              </p14:xfrm>
            </p:contentPart>
          </mc:Choice>
          <mc:Fallback xmlns="">
            <p:pic>
              <p:nvPicPr>
                <p:cNvPr id="759" name="Entrada de lápiz 758">
                  <a:extLst>
                    <a:ext uri="{FF2B5EF4-FFF2-40B4-BE49-F238E27FC236}">
                      <a16:creationId xmlns:a16="http://schemas.microsoft.com/office/drawing/2014/main" id="{D77CB588-FC64-BDD8-C141-531BF549943C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902056" y="4297129"/>
                  <a:ext cx="133560" cy="21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762" name="Entrada de lápiz 761">
                <a:extLst>
                  <a:ext uri="{FF2B5EF4-FFF2-40B4-BE49-F238E27FC236}">
                    <a16:creationId xmlns:a16="http://schemas.microsoft.com/office/drawing/2014/main" id="{BC76617A-D7A7-601E-5FF4-9C753BEF493E}"/>
                  </a:ext>
                </a:extLst>
              </p14:cNvPr>
              <p14:cNvContentPartPr/>
              <p14:nvPr/>
            </p14:nvContentPartPr>
            <p14:xfrm>
              <a:off x="2704256" y="3434929"/>
              <a:ext cx="552600" cy="713520"/>
            </p14:xfrm>
          </p:contentPart>
        </mc:Choice>
        <mc:Fallback xmlns="">
          <p:pic>
            <p:nvPicPr>
              <p:cNvPr id="762" name="Entrada de lápiz 761">
                <a:extLst>
                  <a:ext uri="{FF2B5EF4-FFF2-40B4-BE49-F238E27FC236}">
                    <a16:creationId xmlns:a16="http://schemas.microsoft.com/office/drawing/2014/main" id="{BC76617A-D7A7-601E-5FF4-9C753BEF493E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2688776" y="3419449"/>
                <a:ext cx="583200" cy="7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763" name="Entrada de lápiz 762">
                <a:extLst>
                  <a:ext uri="{FF2B5EF4-FFF2-40B4-BE49-F238E27FC236}">
                    <a16:creationId xmlns:a16="http://schemas.microsoft.com/office/drawing/2014/main" id="{5301EFAE-8E74-E8ED-82B4-A4BFCCD34CEB}"/>
                  </a:ext>
                </a:extLst>
              </p14:cNvPr>
              <p14:cNvContentPartPr/>
              <p14:nvPr/>
            </p14:nvContentPartPr>
            <p14:xfrm>
              <a:off x="2786336" y="3617809"/>
              <a:ext cx="435960" cy="366480"/>
            </p14:xfrm>
          </p:contentPart>
        </mc:Choice>
        <mc:Fallback xmlns="">
          <p:pic>
            <p:nvPicPr>
              <p:cNvPr id="763" name="Entrada de lápiz 762">
                <a:extLst>
                  <a:ext uri="{FF2B5EF4-FFF2-40B4-BE49-F238E27FC236}">
                    <a16:creationId xmlns:a16="http://schemas.microsoft.com/office/drawing/2014/main" id="{5301EFAE-8E74-E8ED-82B4-A4BFCCD34CEB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2770856" y="3602314"/>
                <a:ext cx="466560" cy="3971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764" name="Entrada de lápiz 763">
                <a:extLst>
                  <a:ext uri="{FF2B5EF4-FFF2-40B4-BE49-F238E27FC236}">
                    <a16:creationId xmlns:a16="http://schemas.microsoft.com/office/drawing/2014/main" id="{35993625-6E52-22EE-0DD8-65BBC161F131}"/>
                  </a:ext>
                </a:extLst>
              </p14:cNvPr>
              <p14:cNvContentPartPr/>
              <p14:nvPr/>
            </p14:nvContentPartPr>
            <p14:xfrm>
              <a:off x="3331376" y="3667129"/>
              <a:ext cx="191160" cy="217080"/>
            </p14:xfrm>
          </p:contentPart>
        </mc:Choice>
        <mc:Fallback xmlns="">
          <p:pic>
            <p:nvPicPr>
              <p:cNvPr id="764" name="Entrada de lápiz 763">
                <a:extLst>
                  <a:ext uri="{FF2B5EF4-FFF2-40B4-BE49-F238E27FC236}">
                    <a16:creationId xmlns:a16="http://schemas.microsoft.com/office/drawing/2014/main" id="{35993625-6E52-22EE-0DD8-65BBC161F131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3315896" y="3651649"/>
                <a:ext cx="2217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765" name="Entrada de lápiz 764">
                <a:extLst>
                  <a:ext uri="{FF2B5EF4-FFF2-40B4-BE49-F238E27FC236}">
                    <a16:creationId xmlns:a16="http://schemas.microsoft.com/office/drawing/2014/main" id="{C5DE598A-4616-A537-4F33-D0C588A8A137}"/>
                  </a:ext>
                </a:extLst>
              </p14:cNvPr>
              <p14:cNvContentPartPr/>
              <p14:nvPr/>
            </p14:nvContentPartPr>
            <p14:xfrm>
              <a:off x="3594176" y="4827769"/>
              <a:ext cx="595440" cy="406080"/>
            </p14:xfrm>
          </p:contentPart>
        </mc:Choice>
        <mc:Fallback xmlns="">
          <p:pic>
            <p:nvPicPr>
              <p:cNvPr id="765" name="Entrada de lápiz 764">
                <a:extLst>
                  <a:ext uri="{FF2B5EF4-FFF2-40B4-BE49-F238E27FC236}">
                    <a16:creationId xmlns:a16="http://schemas.microsoft.com/office/drawing/2014/main" id="{C5DE598A-4616-A537-4F33-D0C588A8A137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3578696" y="4812289"/>
                <a:ext cx="626040" cy="43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70" name="Grupo 769">
            <a:extLst>
              <a:ext uri="{FF2B5EF4-FFF2-40B4-BE49-F238E27FC236}">
                <a16:creationId xmlns:a16="http://schemas.microsoft.com/office/drawing/2014/main" id="{A5D7B86F-3DF4-FEBE-F4A4-F166F9051755}"/>
              </a:ext>
            </a:extLst>
          </p:cNvPr>
          <p:cNvGrpSpPr/>
          <p:nvPr/>
        </p:nvGrpSpPr>
        <p:grpSpPr>
          <a:xfrm>
            <a:off x="8587016" y="4802929"/>
            <a:ext cx="514080" cy="270000"/>
            <a:chOff x="8587016" y="4802929"/>
            <a:chExt cx="514080" cy="2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766" name="Entrada de lápiz 765">
                  <a:extLst>
                    <a:ext uri="{FF2B5EF4-FFF2-40B4-BE49-F238E27FC236}">
                      <a16:creationId xmlns:a16="http://schemas.microsoft.com/office/drawing/2014/main" id="{7D9C65E8-D280-03BF-C53C-45F516C46F8A}"/>
                    </a:ext>
                  </a:extLst>
                </p14:cNvPr>
                <p14:cNvContentPartPr/>
                <p14:nvPr/>
              </p14:nvContentPartPr>
              <p14:xfrm>
                <a:off x="8643896" y="4802929"/>
                <a:ext cx="186120" cy="247320"/>
              </p14:xfrm>
            </p:contentPart>
          </mc:Choice>
          <mc:Fallback xmlns="">
            <p:pic>
              <p:nvPicPr>
                <p:cNvPr id="766" name="Entrada de lápiz 765">
                  <a:extLst>
                    <a:ext uri="{FF2B5EF4-FFF2-40B4-BE49-F238E27FC236}">
                      <a16:creationId xmlns:a16="http://schemas.microsoft.com/office/drawing/2014/main" id="{7D9C65E8-D280-03BF-C53C-45F516C46F8A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8633117" y="4792129"/>
                  <a:ext cx="207319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767" name="Entrada de lápiz 766">
                  <a:extLst>
                    <a:ext uri="{FF2B5EF4-FFF2-40B4-BE49-F238E27FC236}">
                      <a16:creationId xmlns:a16="http://schemas.microsoft.com/office/drawing/2014/main" id="{345B4C76-0B43-1010-B946-5F694E3B6CE8}"/>
                    </a:ext>
                  </a:extLst>
                </p14:cNvPr>
                <p14:cNvContentPartPr/>
                <p14:nvPr/>
              </p14:nvContentPartPr>
              <p14:xfrm>
                <a:off x="8587016" y="4906249"/>
                <a:ext cx="255960" cy="28080"/>
              </p14:xfrm>
            </p:contentPart>
          </mc:Choice>
          <mc:Fallback xmlns="">
            <p:pic>
              <p:nvPicPr>
                <p:cNvPr id="767" name="Entrada de lápiz 766">
                  <a:extLst>
                    <a:ext uri="{FF2B5EF4-FFF2-40B4-BE49-F238E27FC236}">
                      <a16:creationId xmlns:a16="http://schemas.microsoft.com/office/drawing/2014/main" id="{345B4C76-0B43-1010-B946-5F694E3B6CE8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8576216" y="4895449"/>
                  <a:ext cx="2772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768" name="Entrada de lápiz 767">
                  <a:extLst>
                    <a:ext uri="{FF2B5EF4-FFF2-40B4-BE49-F238E27FC236}">
                      <a16:creationId xmlns:a16="http://schemas.microsoft.com/office/drawing/2014/main" id="{CE6E4BD5-8FB9-3134-5F5B-1AAD7980B236}"/>
                    </a:ext>
                  </a:extLst>
                </p14:cNvPr>
                <p14:cNvContentPartPr/>
                <p14:nvPr/>
              </p14:nvContentPartPr>
              <p14:xfrm>
                <a:off x="8982656" y="4883209"/>
                <a:ext cx="118440" cy="189720"/>
              </p14:xfrm>
            </p:contentPart>
          </mc:Choice>
          <mc:Fallback xmlns="">
            <p:pic>
              <p:nvPicPr>
                <p:cNvPr id="768" name="Entrada de lápiz 767">
                  <a:extLst>
                    <a:ext uri="{FF2B5EF4-FFF2-40B4-BE49-F238E27FC236}">
                      <a16:creationId xmlns:a16="http://schemas.microsoft.com/office/drawing/2014/main" id="{CE6E4BD5-8FB9-3134-5F5B-1AAD7980B236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971856" y="4872409"/>
                  <a:ext cx="139680" cy="21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771" name="Entrada de lápiz 770">
                <a:extLst>
                  <a:ext uri="{FF2B5EF4-FFF2-40B4-BE49-F238E27FC236}">
                    <a16:creationId xmlns:a16="http://schemas.microsoft.com/office/drawing/2014/main" id="{B96C4F12-7824-A0BA-DCB4-6866FF297606}"/>
                  </a:ext>
                </a:extLst>
              </p14:cNvPr>
              <p14:cNvContentPartPr/>
              <p14:nvPr/>
            </p14:nvContentPartPr>
            <p14:xfrm>
              <a:off x="9476216" y="4859089"/>
              <a:ext cx="111240" cy="6840"/>
            </p14:xfrm>
          </p:contentPart>
        </mc:Choice>
        <mc:Fallback xmlns="">
          <p:pic>
            <p:nvPicPr>
              <p:cNvPr id="771" name="Entrada de lápiz 770">
                <a:extLst>
                  <a:ext uri="{FF2B5EF4-FFF2-40B4-BE49-F238E27FC236}">
                    <a16:creationId xmlns:a16="http://schemas.microsoft.com/office/drawing/2014/main" id="{B96C4F12-7824-A0BA-DCB4-6866FF297606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9465416" y="4847689"/>
                <a:ext cx="132480" cy="29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772" name="Entrada de lápiz 771">
                <a:extLst>
                  <a:ext uri="{FF2B5EF4-FFF2-40B4-BE49-F238E27FC236}">
                    <a16:creationId xmlns:a16="http://schemas.microsoft.com/office/drawing/2014/main" id="{9A3D3D2C-CC5E-4E2F-A24D-034872221D80}"/>
                  </a:ext>
                </a:extLst>
              </p14:cNvPr>
              <p14:cNvContentPartPr/>
              <p14:nvPr/>
            </p14:nvContentPartPr>
            <p14:xfrm>
              <a:off x="9477296" y="4974289"/>
              <a:ext cx="162360" cy="24480"/>
            </p14:xfrm>
          </p:contentPart>
        </mc:Choice>
        <mc:Fallback xmlns="">
          <p:pic>
            <p:nvPicPr>
              <p:cNvPr id="772" name="Entrada de lápiz 771">
                <a:extLst>
                  <a:ext uri="{FF2B5EF4-FFF2-40B4-BE49-F238E27FC236}">
                    <a16:creationId xmlns:a16="http://schemas.microsoft.com/office/drawing/2014/main" id="{9A3D3D2C-CC5E-4E2F-A24D-034872221D80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9466496" y="4963489"/>
                <a:ext cx="18360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83" name="Grupo 782">
            <a:extLst>
              <a:ext uri="{FF2B5EF4-FFF2-40B4-BE49-F238E27FC236}">
                <a16:creationId xmlns:a16="http://schemas.microsoft.com/office/drawing/2014/main" id="{636B5242-FFD2-2B6F-0EF3-C779E1A65E81}"/>
              </a:ext>
            </a:extLst>
          </p:cNvPr>
          <p:cNvGrpSpPr/>
          <p:nvPr/>
        </p:nvGrpSpPr>
        <p:grpSpPr>
          <a:xfrm>
            <a:off x="10043936" y="4642729"/>
            <a:ext cx="1560960" cy="611280"/>
            <a:chOff x="10043936" y="4642729"/>
            <a:chExt cx="1560960" cy="61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773" name="Entrada de lápiz 772">
                  <a:extLst>
                    <a:ext uri="{FF2B5EF4-FFF2-40B4-BE49-F238E27FC236}">
                      <a16:creationId xmlns:a16="http://schemas.microsoft.com/office/drawing/2014/main" id="{80A925CE-742A-0085-F846-293EA38BC351}"/>
                    </a:ext>
                  </a:extLst>
                </p14:cNvPr>
                <p14:cNvContentPartPr/>
                <p14:nvPr/>
              </p14:nvContentPartPr>
              <p14:xfrm>
                <a:off x="10224296" y="4789249"/>
                <a:ext cx="94320" cy="241200"/>
              </p14:xfrm>
            </p:contentPart>
          </mc:Choice>
          <mc:Fallback xmlns="">
            <p:pic>
              <p:nvPicPr>
                <p:cNvPr id="773" name="Entrada de lápiz 772">
                  <a:extLst>
                    <a:ext uri="{FF2B5EF4-FFF2-40B4-BE49-F238E27FC236}">
                      <a16:creationId xmlns:a16="http://schemas.microsoft.com/office/drawing/2014/main" id="{80A925CE-742A-0085-F846-293EA38BC351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213537" y="4778449"/>
                  <a:ext cx="115479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774" name="Entrada de lápiz 773">
                  <a:extLst>
                    <a:ext uri="{FF2B5EF4-FFF2-40B4-BE49-F238E27FC236}">
                      <a16:creationId xmlns:a16="http://schemas.microsoft.com/office/drawing/2014/main" id="{8B86B53C-4BCB-4CC5-4DEF-A87B93815F7E}"/>
                    </a:ext>
                  </a:extLst>
                </p14:cNvPr>
                <p14:cNvContentPartPr/>
                <p14:nvPr/>
              </p14:nvContentPartPr>
              <p14:xfrm>
                <a:off x="10426976" y="4761889"/>
                <a:ext cx="151200" cy="285840"/>
              </p14:xfrm>
            </p:contentPart>
          </mc:Choice>
          <mc:Fallback xmlns="">
            <p:pic>
              <p:nvPicPr>
                <p:cNvPr id="774" name="Entrada de lápiz 773">
                  <a:extLst>
                    <a:ext uri="{FF2B5EF4-FFF2-40B4-BE49-F238E27FC236}">
                      <a16:creationId xmlns:a16="http://schemas.microsoft.com/office/drawing/2014/main" id="{8B86B53C-4BCB-4CC5-4DEF-A87B93815F7E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0416176" y="4751089"/>
                  <a:ext cx="1724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775" name="Entrada de lápiz 774">
                  <a:extLst>
                    <a:ext uri="{FF2B5EF4-FFF2-40B4-BE49-F238E27FC236}">
                      <a16:creationId xmlns:a16="http://schemas.microsoft.com/office/drawing/2014/main" id="{C643A4B9-6384-EB60-72B7-1B0A47CF2C13}"/>
                    </a:ext>
                  </a:extLst>
                </p14:cNvPr>
                <p14:cNvContentPartPr/>
                <p14:nvPr/>
              </p14:nvContentPartPr>
              <p14:xfrm>
                <a:off x="10622816" y="4779889"/>
                <a:ext cx="143640" cy="243720"/>
              </p14:xfrm>
            </p:contentPart>
          </mc:Choice>
          <mc:Fallback xmlns="">
            <p:pic>
              <p:nvPicPr>
                <p:cNvPr id="775" name="Entrada de lápiz 774">
                  <a:extLst>
                    <a:ext uri="{FF2B5EF4-FFF2-40B4-BE49-F238E27FC236}">
                      <a16:creationId xmlns:a16="http://schemas.microsoft.com/office/drawing/2014/main" id="{C643A4B9-6384-EB60-72B7-1B0A47CF2C13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612016" y="4769089"/>
                  <a:ext cx="1648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776" name="Entrada de lápiz 775">
                  <a:extLst>
                    <a:ext uri="{FF2B5EF4-FFF2-40B4-BE49-F238E27FC236}">
                      <a16:creationId xmlns:a16="http://schemas.microsoft.com/office/drawing/2014/main" id="{D2A3543F-D1E6-C5DD-AE75-E3DA5EAC7FB5}"/>
                    </a:ext>
                  </a:extLst>
                </p14:cNvPr>
                <p14:cNvContentPartPr/>
                <p14:nvPr/>
              </p14:nvContentPartPr>
              <p14:xfrm>
                <a:off x="10903976" y="4883209"/>
                <a:ext cx="153000" cy="23400"/>
              </p14:xfrm>
            </p:contentPart>
          </mc:Choice>
          <mc:Fallback xmlns="">
            <p:pic>
              <p:nvPicPr>
                <p:cNvPr id="776" name="Entrada de lápiz 775">
                  <a:extLst>
                    <a:ext uri="{FF2B5EF4-FFF2-40B4-BE49-F238E27FC236}">
                      <a16:creationId xmlns:a16="http://schemas.microsoft.com/office/drawing/2014/main" id="{D2A3543F-D1E6-C5DD-AE75-E3DA5EAC7FB5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0893176" y="4872409"/>
                  <a:ext cx="1742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777" name="Entrada de lápiz 776">
                  <a:extLst>
                    <a:ext uri="{FF2B5EF4-FFF2-40B4-BE49-F238E27FC236}">
                      <a16:creationId xmlns:a16="http://schemas.microsoft.com/office/drawing/2014/main" id="{1600870B-8CF1-55B1-416C-8139D5EF0D76}"/>
                    </a:ext>
                  </a:extLst>
                </p14:cNvPr>
                <p14:cNvContentPartPr/>
                <p14:nvPr/>
              </p14:nvContentPartPr>
              <p14:xfrm>
                <a:off x="11192696" y="4782769"/>
                <a:ext cx="252360" cy="315000"/>
              </p14:xfrm>
            </p:contentPart>
          </mc:Choice>
          <mc:Fallback xmlns="">
            <p:pic>
              <p:nvPicPr>
                <p:cNvPr id="777" name="Entrada de lápiz 776">
                  <a:extLst>
                    <a:ext uri="{FF2B5EF4-FFF2-40B4-BE49-F238E27FC236}">
                      <a16:creationId xmlns:a16="http://schemas.microsoft.com/office/drawing/2014/main" id="{1600870B-8CF1-55B1-416C-8139D5EF0D76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181911" y="4771969"/>
                  <a:ext cx="27357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780" name="Entrada de lápiz 779">
                  <a:extLst>
                    <a:ext uri="{FF2B5EF4-FFF2-40B4-BE49-F238E27FC236}">
                      <a16:creationId xmlns:a16="http://schemas.microsoft.com/office/drawing/2014/main" id="{00E93404-B90C-3F6C-6DEC-D5C98C9AED35}"/>
                    </a:ext>
                  </a:extLst>
                </p14:cNvPr>
                <p14:cNvContentPartPr/>
                <p14:nvPr/>
              </p14:nvContentPartPr>
              <p14:xfrm>
                <a:off x="10043936" y="4689889"/>
                <a:ext cx="186840" cy="480600"/>
              </p14:xfrm>
            </p:contentPart>
          </mc:Choice>
          <mc:Fallback xmlns="">
            <p:pic>
              <p:nvPicPr>
                <p:cNvPr id="780" name="Entrada de lápiz 779">
                  <a:extLst>
                    <a:ext uri="{FF2B5EF4-FFF2-40B4-BE49-F238E27FC236}">
                      <a16:creationId xmlns:a16="http://schemas.microsoft.com/office/drawing/2014/main" id="{00E93404-B90C-3F6C-6DEC-D5C98C9AED35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0033157" y="4679089"/>
                  <a:ext cx="208039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781" name="Entrada de lápiz 780">
                  <a:extLst>
                    <a:ext uri="{FF2B5EF4-FFF2-40B4-BE49-F238E27FC236}">
                      <a16:creationId xmlns:a16="http://schemas.microsoft.com/office/drawing/2014/main" id="{8A8F7446-2C1F-D753-06F7-EAAF136149D0}"/>
                    </a:ext>
                  </a:extLst>
                </p14:cNvPr>
                <p14:cNvContentPartPr/>
                <p14:nvPr/>
              </p14:nvContentPartPr>
              <p14:xfrm>
                <a:off x="11492936" y="4642729"/>
                <a:ext cx="111960" cy="611280"/>
              </p14:xfrm>
            </p:contentPart>
          </mc:Choice>
          <mc:Fallback xmlns="">
            <p:pic>
              <p:nvPicPr>
                <p:cNvPr id="781" name="Entrada de lápiz 780">
                  <a:extLst>
                    <a:ext uri="{FF2B5EF4-FFF2-40B4-BE49-F238E27FC236}">
                      <a16:creationId xmlns:a16="http://schemas.microsoft.com/office/drawing/2014/main" id="{8A8F7446-2C1F-D753-06F7-EAAF136149D0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1482136" y="4631923"/>
                  <a:ext cx="133200" cy="63253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784" name="Entrada de lápiz 783">
                <a:extLst>
                  <a:ext uri="{FF2B5EF4-FFF2-40B4-BE49-F238E27FC236}">
                    <a16:creationId xmlns:a16="http://schemas.microsoft.com/office/drawing/2014/main" id="{2DE24349-E507-1F61-815C-73FB907A7DE5}"/>
                  </a:ext>
                </a:extLst>
              </p14:cNvPr>
              <p14:cNvContentPartPr/>
              <p14:nvPr/>
            </p14:nvContentPartPr>
            <p14:xfrm>
              <a:off x="9692936" y="4831009"/>
              <a:ext cx="145800" cy="2520"/>
            </p14:xfrm>
          </p:contentPart>
        </mc:Choice>
        <mc:Fallback xmlns="">
          <p:pic>
            <p:nvPicPr>
              <p:cNvPr id="784" name="Entrada de lápiz 783">
                <a:extLst>
                  <a:ext uri="{FF2B5EF4-FFF2-40B4-BE49-F238E27FC236}">
                    <a16:creationId xmlns:a16="http://schemas.microsoft.com/office/drawing/2014/main" id="{2DE24349-E507-1F61-815C-73FB907A7DE5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9682136" y="4818409"/>
                <a:ext cx="167040" cy="27300"/>
              </a:xfrm>
              <a:prstGeom prst="rect">
                <a:avLst/>
              </a:prstGeom>
            </p:spPr>
          </p:pic>
        </mc:Fallback>
      </mc:AlternateContent>
      <p:grpSp>
        <p:nvGrpSpPr>
          <p:cNvPr id="788" name="Grupo 787">
            <a:extLst>
              <a:ext uri="{FF2B5EF4-FFF2-40B4-BE49-F238E27FC236}">
                <a16:creationId xmlns:a16="http://schemas.microsoft.com/office/drawing/2014/main" id="{2DE43EF9-D0D9-717C-63AD-6DE4FB7FD1FC}"/>
              </a:ext>
            </a:extLst>
          </p:cNvPr>
          <p:cNvGrpSpPr/>
          <p:nvPr/>
        </p:nvGrpSpPr>
        <p:grpSpPr>
          <a:xfrm>
            <a:off x="9733616" y="5008849"/>
            <a:ext cx="173520" cy="195840"/>
            <a:chOff x="9733616" y="5008849"/>
            <a:chExt cx="173520" cy="19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785" name="Entrada de lápiz 784">
                  <a:extLst>
                    <a:ext uri="{FF2B5EF4-FFF2-40B4-BE49-F238E27FC236}">
                      <a16:creationId xmlns:a16="http://schemas.microsoft.com/office/drawing/2014/main" id="{3EF3DAEA-AED6-51DB-3874-F32701F7029F}"/>
                    </a:ext>
                  </a:extLst>
                </p14:cNvPr>
                <p14:cNvContentPartPr/>
                <p14:nvPr/>
              </p14:nvContentPartPr>
              <p14:xfrm>
                <a:off x="9733616" y="5073649"/>
                <a:ext cx="173520" cy="18000"/>
              </p14:xfrm>
            </p:contentPart>
          </mc:Choice>
          <mc:Fallback xmlns="">
            <p:pic>
              <p:nvPicPr>
                <p:cNvPr id="785" name="Entrada de lápiz 784">
                  <a:extLst>
                    <a:ext uri="{FF2B5EF4-FFF2-40B4-BE49-F238E27FC236}">
                      <a16:creationId xmlns:a16="http://schemas.microsoft.com/office/drawing/2014/main" id="{3EF3DAEA-AED6-51DB-3874-F32701F7029F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9722816" y="5062849"/>
                  <a:ext cx="1947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786" name="Entrada de lápiz 785">
                  <a:extLst>
                    <a:ext uri="{FF2B5EF4-FFF2-40B4-BE49-F238E27FC236}">
                      <a16:creationId xmlns:a16="http://schemas.microsoft.com/office/drawing/2014/main" id="{50F1176C-46BB-A71B-3F1C-0EA6FEA1BB61}"/>
                    </a:ext>
                  </a:extLst>
                </p14:cNvPr>
                <p14:cNvContentPartPr/>
                <p14:nvPr/>
              </p14:nvContentPartPr>
              <p14:xfrm>
                <a:off x="9822536" y="5008849"/>
                <a:ext cx="16920" cy="195840"/>
              </p14:xfrm>
            </p:contentPart>
          </mc:Choice>
          <mc:Fallback xmlns="">
            <p:pic>
              <p:nvPicPr>
                <p:cNvPr id="786" name="Entrada de lápiz 785">
                  <a:extLst>
                    <a:ext uri="{FF2B5EF4-FFF2-40B4-BE49-F238E27FC236}">
                      <a16:creationId xmlns:a16="http://schemas.microsoft.com/office/drawing/2014/main" id="{50F1176C-46BB-A71B-3F1C-0EA6FEA1BB61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9811736" y="4998049"/>
                  <a:ext cx="3816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3" name="Grupo 792">
            <a:extLst>
              <a:ext uri="{FF2B5EF4-FFF2-40B4-BE49-F238E27FC236}">
                <a16:creationId xmlns:a16="http://schemas.microsoft.com/office/drawing/2014/main" id="{7FD1DF97-8A9F-023E-68CF-2EB16B3D8C62}"/>
              </a:ext>
            </a:extLst>
          </p:cNvPr>
          <p:cNvGrpSpPr/>
          <p:nvPr/>
        </p:nvGrpSpPr>
        <p:grpSpPr>
          <a:xfrm>
            <a:off x="8628056" y="5744689"/>
            <a:ext cx="476280" cy="313560"/>
            <a:chOff x="8628056" y="5744689"/>
            <a:chExt cx="476280" cy="31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789" name="Entrada de lápiz 788">
                  <a:extLst>
                    <a:ext uri="{FF2B5EF4-FFF2-40B4-BE49-F238E27FC236}">
                      <a16:creationId xmlns:a16="http://schemas.microsoft.com/office/drawing/2014/main" id="{3F08E29D-419C-F4A2-F7ED-D520B6304407}"/>
                    </a:ext>
                  </a:extLst>
                </p14:cNvPr>
                <p14:cNvContentPartPr/>
                <p14:nvPr/>
              </p14:nvContentPartPr>
              <p14:xfrm>
                <a:off x="8628056" y="5744689"/>
                <a:ext cx="206280" cy="254520"/>
              </p14:xfrm>
            </p:contentPart>
          </mc:Choice>
          <mc:Fallback xmlns="">
            <p:pic>
              <p:nvPicPr>
                <p:cNvPr id="789" name="Entrada de lápiz 788">
                  <a:extLst>
                    <a:ext uri="{FF2B5EF4-FFF2-40B4-BE49-F238E27FC236}">
                      <a16:creationId xmlns:a16="http://schemas.microsoft.com/office/drawing/2014/main" id="{3F08E29D-419C-F4A2-F7ED-D520B6304407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617256" y="5733904"/>
                  <a:ext cx="227520" cy="2757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790" name="Entrada de lápiz 789">
                  <a:extLst>
                    <a:ext uri="{FF2B5EF4-FFF2-40B4-BE49-F238E27FC236}">
                      <a16:creationId xmlns:a16="http://schemas.microsoft.com/office/drawing/2014/main" id="{BEF641D9-F143-5D4D-5CD2-003137207A2A}"/>
                    </a:ext>
                  </a:extLst>
                </p14:cNvPr>
                <p14:cNvContentPartPr/>
                <p14:nvPr/>
              </p14:nvContentPartPr>
              <p14:xfrm>
                <a:off x="8664776" y="5864209"/>
                <a:ext cx="207360" cy="10800"/>
              </p14:xfrm>
            </p:contentPart>
          </mc:Choice>
          <mc:Fallback xmlns="">
            <p:pic>
              <p:nvPicPr>
                <p:cNvPr id="790" name="Entrada de lápiz 789">
                  <a:extLst>
                    <a:ext uri="{FF2B5EF4-FFF2-40B4-BE49-F238E27FC236}">
                      <a16:creationId xmlns:a16="http://schemas.microsoft.com/office/drawing/2014/main" id="{BEF641D9-F143-5D4D-5CD2-003137207A2A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653995" y="5853409"/>
                  <a:ext cx="228563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791" name="Entrada de lápiz 790">
                  <a:extLst>
                    <a:ext uri="{FF2B5EF4-FFF2-40B4-BE49-F238E27FC236}">
                      <a16:creationId xmlns:a16="http://schemas.microsoft.com/office/drawing/2014/main" id="{E80F0FB6-F65F-C061-7142-5E9A8DEDF15A}"/>
                    </a:ext>
                  </a:extLst>
                </p14:cNvPr>
                <p14:cNvContentPartPr/>
                <p14:nvPr/>
              </p14:nvContentPartPr>
              <p14:xfrm>
                <a:off x="8982656" y="5830729"/>
                <a:ext cx="121680" cy="227520"/>
              </p14:xfrm>
            </p:contentPart>
          </mc:Choice>
          <mc:Fallback xmlns="">
            <p:pic>
              <p:nvPicPr>
                <p:cNvPr id="791" name="Entrada de lápiz 790">
                  <a:extLst>
                    <a:ext uri="{FF2B5EF4-FFF2-40B4-BE49-F238E27FC236}">
                      <a16:creationId xmlns:a16="http://schemas.microsoft.com/office/drawing/2014/main" id="{E80F0FB6-F65F-C061-7142-5E9A8DEDF15A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971856" y="5819929"/>
                  <a:ext cx="142920" cy="24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1" name="Grupo 800">
            <a:extLst>
              <a:ext uri="{FF2B5EF4-FFF2-40B4-BE49-F238E27FC236}">
                <a16:creationId xmlns:a16="http://schemas.microsoft.com/office/drawing/2014/main" id="{E12B59C6-CE6B-4364-13DB-1FD6A9B15A30}"/>
              </a:ext>
            </a:extLst>
          </p:cNvPr>
          <p:cNvGrpSpPr/>
          <p:nvPr/>
        </p:nvGrpSpPr>
        <p:grpSpPr>
          <a:xfrm>
            <a:off x="9309176" y="5889409"/>
            <a:ext cx="127800" cy="132120"/>
            <a:chOff x="9309176" y="5889409"/>
            <a:chExt cx="127800" cy="13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798" name="Entrada de lápiz 797">
                  <a:extLst>
                    <a:ext uri="{FF2B5EF4-FFF2-40B4-BE49-F238E27FC236}">
                      <a16:creationId xmlns:a16="http://schemas.microsoft.com/office/drawing/2014/main" id="{232DCB76-599D-DC8B-2872-56907AA1E719}"/>
                    </a:ext>
                  </a:extLst>
                </p14:cNvPr>
                <p14:cNvContentPartPr/>
                <p14:nvPr/>
              </p14:nvContentPartPr>
              <p14:xfrm>
                <a:off x="9322496" y="5889409"/>
                <a:ext cx="114480" cy="25560"/>
              </p14:xfrm>
            </p:contentPart>
          </mc:Choice>
          <mc:Fallback xmlns="">
            <p:pic>
              <p:nvPicPr>
                <p:cNvPr id="798" name="Entrada de lápiz 797">
                  <a:extLst>
                    <a:ext uri="{FF2B5EF4-FFF2-40B4-BE49-F238E27FC236}">
                      <a16:creationId xmlns:a16="http://schemas.microsoft.com/office/drawing/2014/main" id="{232DCB76-599D-DC8B-2872-56907AA1E719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9311696" y="5878455"/>
                  <a:ext cx="135720" cy="471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799" name="Entrada de lápiz 798">
                  <a:extLst>
                    <a:ext uri="{FF2B5EF4-FFF2-40B4-BE49-F238E27FC236}">
                      <a16:creationId xmlns:a16="http://schemas.microsoft.com/office/drawing/2014/main" id="{D8959B69-6935-DBC4-4DBF-23FB3C2D7AAA}"/>
                    </a:ext>
                  </a:extLst>
                </p14:cNvPr>
                <p14:cNvContentPartPr/>
                <p14:nvPr/>
              </p14:nvContentPartPr>
              <p14:xfrm>
                <a:off x="9309176" y="6009649"/>
                <a:ext cx="126000" cy="11880"/>
              </p14:xfrm>
            </p:contentPart>
          </mc:Choice>
          <mc:Fallback xmlns="">
            <p:pic>
              <p:nvPicPr>
                <p:cNvPr id="799" name="Entrada de lápiz 798">
                  <a:extLst>
                    <a:ext uri="{FF2B5EF4-FFF2-40B4-BE49-F238E27FC236}">
                      <a16:creationId xmlns:a16="http://schemas.microsoft.com/office/drawing/2014/main" id="{D8959B69-6935-DBC4-4DBF-23FB3C2D7AAA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9298376" y="5998849"/>
                  <a:ext cx="14724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6" name="Grupo 805">
            <a:extLst>
              <a:ext uri="{FF2B5EF4-FFF2-40B4-BE49-F238E27FC236}">
                <a16:creationId xmlns:a16="http://schemas.microsoft.com/office/drawing/2014/main" id="{08064793-8EA6-7CFD-579B-7CE3FFE5927E}"/>
              </a:ext>
            </a:extLst>
          </p:cNvPr>
          <p:cNvGrpSpPr/>
          <p:nvPr/>
        </p:nvGrpSpPr>
        <p:grpSpPr>
          <a:xfrm>
            <a:off x="9668816" y="5737849"/>
            <a:ext cx="168120" cy="373680"/>
            <a:chOff x="9668816" y="5737849"/>
            <a:chExt cx="16812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802" name="Entrada de lápiz 801">
                  <a:extLst>
                    <a:ext uri="{FF2B5EF4-FFF2-40B4-BE49-F238E27FC236}">
                      <a16:creationId xmlns:a16="http://schemas.microsoft.com/office/drawing/2014/main" id="{E598B8BF-660C-C619-A6D4-F3E4684D9E83}"/>
                    </a:ext>
                  </a:extLst>
                </p14:cNvPr>
                <p14:cNvContentPartPr/>
                <p14:nvPr/>
              </p14:nvContentPartPr>
              <p14:xfrm>
                <a:off x="9668816" y="5850889"/>
                <a:ext cx="168120" cy="186480"/>
              </p14:xfrm>
            </p:contentPart>
          </mc:Choice>
          <mc:Fallback xmlns="">
            <p:pic>
              <p:nvPicPr>
                <p:cNvPr id="802" name="Entrada de lápiz 801">
                  <a:extLst>
                    <a:ext uri="{FF2B5EF4-FFF2-40B4-BE49-F238E27FC236}">
                      <a16:creationId xmlns:a16="http://schemas.microsoft.com/office/drawing/2014/main" id="{E598B8BF-660C-C619-A6D4-F3E4684D9E8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9658016" y="5840089"/>
                  <a:ext cx="1893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803" name="Entrada de lápiz 802">
                  <a:extLst>
                    <a:ext uri="{FF2B5EF4-FFF2-40B4-BE49-F238E27FC236}">
                      <a16:creationId xmlns:a16="http://schemas.microsoft.com/office/drawing/2014/main" id="{D8461491-CA7F-0C40-C7ED-6ED1C1BA2E97}"/>
                    </a:ext>
                  </a:extLst>
                </p14:cNvPr>
                <p14:cNvContentPartPr/>
                <p14:nvPr/>
              </p14:nvContentPartPr>
              <p14:xfrm>
                <a:off x="9725336" y="5737849"/>
                <a:ext cx="73440" cy="373680"/>
              </p14:xfrm>
            </p:contentPart>
          </mc:Choice>
          <mc:Fallback xmlns="">
            <p:pic>
              <p:nvPicPr>
                <p:cNvPr id="803" name="Entrada de lápiz 802">
                  <a:extLst>
                    <a:ext uri="{FF2B5EF4-FFF2-40B4-BE49-F238E27FC236}">
                      <a16:creationId xmlns:a16="http://schemas.microsoft.com/office/drawing/2014/main" id="{D8461491-CA7F-0C40-C7ED-6ED1C1BA2E97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9714589" y="5727059"/>
                  <a:ext cx="94576" cy="3949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7" name="Grupo 816">
            <a:extLst>
              <a:ext uri="{FF2B5EF4-FFF2-40B4-BE49-F238E27FC236}">
                <a16:creationId xmlns:a16="http://schemas.microsoft.com/office/drawing/2014/main" id="{3C8159FE-9932-024E-9E0C-D548B75995F5}"/>
              </a:ext>
            </a:extLst>
          </p:cNvPr>
          <p:cNvGrpSpPr/>
          <p:nvPr/>
        </p:nvGrpSpPr>
        <p:grpSpPr>
          <a:xfrm>
            <a:off x="10102976" y="5815609"/>
            <a:ext cx="727200" cy="282240"/>
            <a:chOff x="10102976" y="5815609"/>
            <a:chExt cx="72720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804" name="Entrada de lápiz 803">
                  <a:extLst>
                    <a:ext uri="{FF2B5EF4-FFF2-40B4-BE49-F238E27FC236}">
                      <a16:creationId xmlns:a16="http://schemas.microsoft.com/office/drawing/2014/main" id="{FEE3F17E-EEB5-B533-A154-C10905F6C783}"/>
                    </a:ext>
                  </a:extLst>
                </p14:cNvPr>
                <p14:cNvContentPartPr/>
                <p14:nvPr/>
              </p14:nvContentPartPr>
              <p14:xfrm>
                <a:off x="10102976" y="5963569"/>
                <a:ext cx="145800" cy="9000"/>
              </p14:xfrm>
            </p:contentPart>
          </mc:Choice>
          <mc:Fallback xmlns="">
            <p:pic>
              <p:nvPicPr>
                <p:cNvPr id="804" name="Entrada de lápiz 803">
                  <a:extLst>
                    <a:ext uri="{FF2B5EF4-FFF2-40B4-BE49-F238E27FC236}">
                      <a16:creationId xmlns:a16="http://schemas.microsoft.com/office/drawing/2014/main" id="{FEE3F17E-EEB5-B533-A154-C10905F6C78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0092176" y="5952319"/>
                  <a:ext cx="167040" cy="311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807" name="Entrada de lápiz 806">
                  <a:extLst>
                    <a:ext uri="{FF2B5EF4-FFF2-40B4-BE49-F238E27FC236}">
                      <a16:creationId xmlns:a16="http://schemas.microsoft.com/office/drawing/2014/main" id="{6E192BFB-55FF-1E1B-17BA-46C168CE2906}"/>
                    </a:ext>
                  </a:extLst>
                </p14:cNvPr>
                <p14:cNvContentPartPr/>
                <p14:nvPr/>
              </p14:nvContentPartPr>
              <p14:xfrm>
                <a:off x="10435616" y="5815609"/>
                <a:ext cx="182880" cy="273240"/>
              </p14:xfrm>
            </p:contentPart>
          </mc:Choice>
          <mc:Fallback xmlns="">
            <p:pic>
              <p:nvPicPr>
                <p:cNvPr id="807" name="Entrada de lápiz 806">
                  <a:extLst>
                    <a:ext uri="{FF2B5EF4-FFF2-40B4-BE49-F238E27FC236}">
                      <a16:creationId xmlns:a16="http://schemas.microsoft.com/office/drawing/2014/main" id="{6E192BFB-55FF-1E1B-17BA-46C168CE2906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0424816" y="5804809"/>
                  <a:ext cx="2041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808" name="Entrada de lápiz 807">
                  <a:extLst>
                    <a:ext uri="{FF2B5EF4-FFF2-40B4-BE49-F238E27FC236}">
                      <a16:creationId xmlns:a16="http://schemas.microsoft.com/office/drawing/2014/main" id="{5A773D3F-54F7-9DA3-9098-BA77BA2AFFA3}"/>
                    </a:ext>
                  </a:extLst>
                </p14:cNvPr>
                <p14:cNvContentPartPr/>
                <p14:nvPr/>
              </p14:nvContentPartPr>
              <p14:xfrm>
                <a:off x="10380176" y="5950969"/>
                <a:ext cx="213840" cy="5760"/>
              </p14:xfrm>
            </p:contentPart>
          </mc:Choice>
          <mc:Fallback xmlns="">
            <p:pic>
              <p:nvPicPr>
                <p:cNvPr id="808" name="Entrada de lápiz 807">
                  <a:extLst>
                    <a:ext uri="{FF2B5EF4-FFF2-40B4-BE49-F238E27FC236}">
                      <a16:creationId xmlns:a16="http://schemas.microsoft.com/office/drawing/2014/main" id="{5A773D3F-54F7-9DA3-9098-BA77BA2AFFA3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0369376" y="5940169"/>
                  <a:ext cx="2350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809" name="Entrada de lápiz 808">
                  <a:extLst>
                    <a:ext uri="{FF2B5EF4-FFF2-40B4-BE49-F238E27FC236}">
                      <a16:creationId xmlns:a16="http://schemas.microsoft.com/office/drawing/2014/main" id="{A64A9E3C-4EB8-27F5-5FA4-303E7C1455BF}"/>
                    </a:ext>
                  </a:extLst>
                </p14:cNvPr>
                <p14:cNvContentPartPr/>
                <p14:nvPr/>
              </p14:nvContentPartPr>
              <p14:xfrm>
                <a:off x="10677176" y="5947369"/>
                <a:ext cx="153000" cy="150480"/>
              </p14:xfrm>
            </p:contentPart>
          </mc:Choice>
          <mc:Fallback xmlns="">
            <p:pic>
              <p:nvPicPr>
                <p:cNvPr id="809" name="Entrada de lápiz 808">
                  <a:extLst>
                    <a:ext uri="{FF2B5EF4-FFF2-40B4-BE49-F238E27FC236}">
                      <a16:creationId xmlns:a16="http://schemas.microsoft.com/office/drawing/2014/main" id="{A64A9E3C-4EB8-27F5-5FA4-303E7C1455B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0666376" y="5936569"/>
                  <a:ext cx="17424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5" name="Grupo 814">
            <a:extLst>
              <a:ext uri="{FF2B5EF4-FFF2-40B4-BE49-F238E27FC236}">
                <a16:creationId xmlns:a16="http://schemas.microsoft.com/office/drawing/2014/main" id="{698EFB4F-DE87-A214-29F1-7EFC592A3A28}"/>
              </a:ext>
            </a:extLst>
          </p:cNvPr>
          <p:cNvGrpSpPr/>
          <p:nvPr/>
        </p:nvGrpSpPr>
        <p:grpSpPr>
          <a:xfrm>
            <a:off x="11017016" y="5756209"/>
            <a:ext cx="663480" cy="331560"/>
            <a:chOff x="11017016" y="5756209"/>
            <a:chExt cx="663480" cy="3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810" name="Entrada de lápiz 809">
                  <a:extLst>
                    <a:ext uri="{FF2B5EF4-FFF2-40B4-BE49-F238E27FC236}">
                      <a16:creationId xmlns:a16="http://schemas.microsoft.com/office/drawing/2014/main" id="{8902E31C-80F2-DCDA-C2EC-08808438FE3C}"/>
                    </a:ext>
                  </a:extLst>
                </p14:cNvPr>
                <p14:cNvContentPartPr/>
                <p14:nvPr/>
              </p14:nvContentPartPr>
              <p14:xfrm>
                <a:off x="11017016" y="5908129"/>
                <a:ext cx="133200" cy="21240"/>
              </p14:xfrm>
            </p:contentPart>
          </mc:Choice>
          <mc:Fallback xmlns="">
            <p:pic>
              <p:nvPicPr>
                <p:cNvPr id="810" name="Entrada de lápiz 809">
                  <a:extLst>
                    <a:ext uri="{FF2B5EF4-FFF2-40B4-BE49-F238E27FC236}">
                      <a16:creationId xmlns:a16="http://schemas.microsoft.com/office/drawing/2014/main" id="{8902E31C-80F2-DCDA-C2EC-08808438FE3C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1006216" y="5897329"/>
                  <a:ext cx="1544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811" name="Entrada de lápiz 810">
                  <a:extLst>
                    <a:ext uri="{FF2B5EF4-FFF2-40B4-BE49-F238E27FC236}">
                      <a16:creationId xmlns:a16="http://schemas.microsoft.com/office/drawing/2014/main" id="{E03343FA-98C4-213D-DD34-13BB3B4D25CE}"/>
                    </a:ext>
                  </a:extLst>
                </p14:cNvPr>
                <p14:cNvContentPartPr/>
                <p14:nvPr/>
              </p14:nvContentPartPr>
              <p14:xfrm>
                <a:off x="11234456" y="5756209"/>
                <a:ext cx="165240" cy="261000"/>
              </p14:xfrm>
            </p:contentPart>
          </mc:Choice>
          <mc:Fallback xmlns="">
            <p:pic>
              <p:nvPicPr>
                <p:cNvPr id="811" name="Entrada de lápiz 810">
                  <a:extLst>
                    <a:ext uri="{FF2B5EF4-FFF2-40B4-BE49-F238E27FC236}">
                      <a16:creationId xmlns:a16="http://schemas.microsoft.com/office/drawing/2014/main" id="{E03343FA-98C4-213D-DD34-13BB3B4D25CE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1223656" y="5745409"/>
                  <a:ext cx="1864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812" name="Entrada de lápiz 811">
                  <a:extLst>
                    <a:ext uri="{FF2B5EF4-FFF2-40B4-BE49-F238E27FC236}">
                      <a16:creationId xmlns:a16="http://schemas.microsoft.com/office/drawing/2014/main" id="{85F4B369-D0D3-9F81-BEEE-A0EA2020CB2C}"/>
                    </a:ext>
                  </a:extLst>
                </p14:cNvPr>
                <p14:cNvContentPartPr/>
                <p14:nvPr/>
              </p14:nvContentPartPr>
              <p14:xfrm>
                <a:off x="11175056" y="5899849"/>
                <a:ext cx="198000" cy="19080"/>
              </p14:xfrm>
            </p:contentPart>
          </mc:Choice>
          <mc:Fallback xmlns="">
            <p:pic>
              <p:nvPicPr>
                <p:cNvPr id="812" name="Entrada de lápiz 811">
                  <a:extLst>
                    <a:ext uri="{FF2B5EF4-FFF2-40B4-BE49-F238E27FC236}">
                      <a16:creationId xmlns:a16="http://schemas.microsoft.com/office/drawing/2014/main" id="{85F4B369-D0D3-9F81-BEEE-A0EA2020CB2C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1164256" y="5889049"/>
                  <a:ext cx="2192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813" name="Entrada de lápiz 812">
                  <a:extLst>
                    <a:ext uri="{FF2B5EF4-FFF2-40B4-BE49-F238E27FC236}">
                      <a16:creationId xmlns:a16="http://schemas.microsoft.com/office/drawing/2014/main" id="{D8B0BFB8-1634-739D-B676-E870234BBAA6}"/>
                    </a:ext>
                  </a:extLst>
                </p14:cNvPr>
                <p14:cNvContentPartPr/>
                <p14:nvPr/>
              </p14:nvContentPartPr>
              <p14:xfrm>
                <a:off x="11514896" y="5862409"/>
                <a:ext cx="165600" cy="225360"/>
              </p14:xfrm>
            </p:contentPart>
          </mc:Choice>
          <mc:Fallback xmlns="">
            <p:pic>
              <p:nvPicPr>
                <p:cNvPr id="813" name="Entrada de lápiz 812">
                  <a:extLst>
                    <a:ext uri="{FF2B5EF4-FFF2-40B4-BE49-F238E27FC236}">
                      <a16:creationId xmlns:a16="http://schemas.microsoft.com/office/drawing/2014/main" id="{D8B0BFB8-1634-739D-B676-E870234BBAA6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1504096" y="5851609"/>
                  <a:ext cx="186840" cy="24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818" name="Entrada de lápiz 817">
                <a:extLst>
                  <a:ext uri="{FF2B5EF4-FFF2-40B4-BE49-F238E27FC236}">
                    <a16:creationId xmlns:a16="http://schemas.microsoft.com/office/drawing/2014/main" id="{1A29B5CA-ECDB-0B3E-8D32-218351EAC300}"/>
                  </a:ext>
                </a:extLst>
              </p14:cNvPr>
              <p14:cNvContentPartPr/>
              <p14:nvPr/>
            </p14:nvContentPartPr>
            <p14:xfrm>
              <a:off x="7881416" y="2376169"/>
              <a:ext cx="2057040" cy="781560"/>
            </p14:xfrm>
          </p:contentPart>
        </mc:Choice>
        <mc:Fallback xmlns="">
          <p:pic>
            <p:nvPicPr>
              <p:cNvPr id="818" name="Entrada de lápiz 817">
                <a:extLst>
                  <a:ext uri="{FF2B5EF4-FFF2-40B4-BE49-F238E27FC236}">
                    <a16:creationId xmlns:a16="http://schemas.microsoft.com/office/drawing/2014/main" id="{1A29B5CA-ECDB-0B3E-8D32-218351EAC300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7870614" y="2365369"/>
                <a:ext cx="2078284" cy="80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23" name="Grupo 822">
            <a:extLst>
              <a:ext uri="{FF2B5EF4-FFF2-40B4-BE49-F238E27FC236}">
                <a16:creationId xmlns:a16="http://schemas.microsoft.com/office/drawing/2014/main" id="{5E33AB17-C759-B58C-AA76-3D9F81EF399C}"/>
              </a:ext>
            </a:extLst>
          </p:cNvPr>
          <p:cNvGrpSpPr/>
          <p:nvPr/>
        </p:nvGrpSpPr>
        <p:grpSpPr>
          <a:xfrm>
            <a:off x="5837696" y="2112649"/>
            <a:ext cx="6262200" cy="2392200"/>
            <a:chOff x="5837696" y="2112649"/>
            <a:chExt cx="6262200" cy="239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578" name="Entrada de lápiz 577">
                  <a:extLst>
                    <a:ext uri="{FF2B5EF4-FFF2-40B4-BE49-F238E27FC236}">
                      <a16:creationId xmlns:a16="http://schemas.microsoft.com/office/drawing/2014/main" id="{FFD8E756-C9CC-16B6-3246-5C8EE2861C8B}"/>
                    </a:ext>
                  </a:extLst>
                </p14:cNvPr>
                <p14:cNvContentPartPr/>
                <p14:nvPr/>
              </p14:nvContentPartPr>
              <p14:xfrm>
                <a:off x="5837696" y="3316489"/>
                <a:ext cx="522000" cy="347400"/>
              </p14:xfrm>
            </p:contentPart>
          </mc:Choice>
          <mc:Fallback xmlns="">
            <p:pic>
              <p:nvPicPr>
                <p:cNvPr id="578" name="Entrada de lápiz 577">
                  <a:extLst>
                    <a:ext uri="{FF2B5EF4-FFF2-40B4-BE49-F238E27FC236}">
                      <a16:creationId xmlns:a16="http://schemas.microsoft.com/office/drawing/2014/main" id="{FFD8E756-C9CC-16B6-3246-5C8EE2861C8B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5826896" y="3305678"/>
                  <a:ext cx="543240" cy="3686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579" name="Entrada de lápiz 578">
                  <a:extLst>
                    <a:ext uri="{FF2B5EF4-FFF2-40B4-BE49-F238E27FC236}">
                      <a16:creationId xmlns:a16="http://schemas.microsoft.com/office/drawing/2014/main" id="{B8FB420F-BCF8-B3BB-5614-7CD3E78F1B02}"/>
                    </a:ext>
                  </a:extLst>
                </p14:cNvPr>
                <p14:cNvContentPartPr/>
                <p14:nvPr/>
              </p14:nvContentPartPr>
              <p14:xfrm>
                <a:off x="6246656" y="3429529"/>
                <a:ext cx="111240" cy="7560"/>
              </p14:xfrm>
            </p:contentPart>
          </mc:Choice>
          <mc:Fallback xmlns="">
            <p:pic>
              <p:nvPicPr>
                <p:cNvPr id="579" name="Entrada de lápiz 578">
                  <a:extLst>
                    <a:ext uri="{FF2B5EF4-FFF2-40B4-BE49-F238E27FC236}">
                      <a16:creationId xmlns:a16="http://schemas.microsoft.com/office/drawing/2014/main" id="{B8FB420F-BCF8-B3BB-5614-7CD3E78F1B02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6235856" y="3418729"/>
                  <a:ext cx="1324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580" name="Entrada de lápiz 579">
                  <a:extLst>
                    <a:ext uri="{FF2B5EF4-FFF2-40B4-BE49-F238E27FC236}">
                      <a16:creationId xmlns:a16="http://schemas.microsoft.com/office/drawing/2014/main" id="{EB242A3C-A886-76D1-07DB-3EE58CE07C19}"/>
                    </a:ext>
                  </a:extLst>
                </p14:cNvPr>
                <p14:cNvContentPartPr/>
                <p14:nvPr/>
              </p14:nvContentPartPr>
              <p14:xfrm>
                <a:off x="6430616" y="3430609"/>
                <a:ext cx="138600" cy="128160"/>
              </p14:xfrm>
            </p:contentPart>
          </mc:Choice>
          <mc:Fallback xmlns="">
            <p:pic>
              <p:nvPicPr>
                <p:cNvPr id="580" name="Entrada de lápiz 579">
                  <a:extLst>
                    <a:ext uri="{FF2B5EF4-FFF2-40B4-BE49-F238E27FC236}">
                      <a16:creationId xmlns:a16="http://schemas.microsoft.com/office/drawing/2014/main" id="{EB242A3C-A886-76D1-07DB-3EE58CE07C19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6419788" y="3419809"/>
                  <a:ext cx="159895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584" name="Entrada de lápiz 583">
                  <a:extLst>
                    <a:ext uri="{FF2B5EF4-FFF2-40B4-BE49-F238E27FC236}">
                      <a16:creationId xmlns:a16="http://schemas.microsoft.com/office/drawing/2014/main" id="{ACE3B70B-C44E-E04F-F11B-8A618237FD4F}"/>
                    </a:ext>
                  </a:extLst>
                </p14:cNvPr>
                <p14:cNvContentPartPr/>
                <p14:nvPr/>
              </p14:nvContentPartPr>
              <p14:xfrm>
                <a:off x="6529616" y="2638969"/>
                <a:ext cx="212040" cy="280800"/>
              </p14:xfrm>
            </p:contentPart>
          </mc:Choice>
          <mc:Fallback xmlns="">
            <p:pic>
              <p:nvPicPr>
                <p:cNvPr id="584" name="Entrada de lápiz 583">
                  <a:extLst>
                    <a:ext uri="{FF2B5EF4-FFF2-40B4-BE49-F238E27FC236}">
                      <a16:creationId xmlns:a16="http://schemas.microsoft.com/office/drawing/2014/main" id="{ACE3B70B-C44E-E04F-F11B-8A618237FD4F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6518816" y="2628169"/>
                  <a:ext cx="2332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585" name="Entrada de lápiz 584">
                  <a:extLst>
                    <a:ext uri="{FF2B5EF4-FFF2-40B4-BE49-F238E27FC236}">
                      <a16:creationId xmlns:a16="http://schemas.microsoft.com/office/drawing/2014/main" id="{65E7A1BA-45E0-7B42-6AE8-5EFDEE94D0AD}"/>
                    </a:ext>
                  </a:extLst>
                </p14:cNvPr>
                <p14:cNvContentPartPr/>
                <p14:nvPr/>
              </p14:nvContentPartPr>
              <p14:xfrm>
                <a:off x="6782336" y="2563009"/>
                <a:ext cx="266040" cy="327240"/>
              </p14:xfrm>
            </p:contentPart>
          </mc:Choice>
          <mc:Fallback xmlns="">
            <p:pic>
              <p:nvPicPr>
                <p:cNvPr id="585" name="Entrada de lápiz 584">
                  <a:extLst>
                    <a:ext uri="{FF2B5EF4-FFF2-40B4-BE49-F238E27FC236}">
                      <a16:creationId xmlns:a16="http://schemas.microsoft.com/office/drawing/2014/main" id="{65E7A1BA-45E0-7B42-6AE8-5EFDEE94D0AD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6771536" y="2552209"/>
                  <a:ext cx="2872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586" name="Entrada de lápiz 585">
                  <a:extLst>
                    <a:ext uri="{FF2B5EF4-FFF2-40B4-BE49-F238E27FC236}">
                      <a16:creationId xmlns:a16="http://schemas.microsoft.com/office/drawing/2014/main" id="{8199CA43-0463-3BAA-3A97-C3B4DB55C343}"/>
                    </a:ext>
                  </a:extLst>
                </p14:cNvPr>
                <p14:cNvContentPartPr/>
                <p14:nvPr/>
              </p14:nvContentPartPr>
              <p14:xfrm>
                <a:off x="6951536" y="2652289"/>
                <a:ext cx="173880" cy="14040"/>
              </p14:xfrm>
            </p:contentPart>
          </mc:Choice>
          <mc:Fallback xmlns="">
            <p:pic>
              <p:nvPicPr>
                <p:cNvPr id="586" name="Entrada de lápiz 585">
                  <a:extLst>
                    <a:ext uri="{FF2B5EF4-FFF2-40B4-BE49-F238E27FC236}">
                      <a16:creationId xmlns:a16="http://schemas.microsoft.com/office/drawing/2014/main" id="{8199CA43-0463-3BAA-3A97-C3B4DB55C343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6940736" y="2641489"/>
                  <a:ext cx="1951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587" name="Entrada de lápiz 586">
                  <a:extLst>
                    <a:ext uri="{FF2B5EF4-FFF2-40B4-BE49-F238E27FC236}">
                      <a16:creationId xmlns:a16="http://schemas.microsoft.com/office/drawing/2014/main" id="{F5476578-92F7-28D1-CB7F-EA3869467D9D}"/>
                    </a:ext>
                  </a:extLst>
                </p14:cNvPr>
                <p14:cNvContentPartPr/>
                <p14:nvPr/>
              </p14:nvContentPartPr>
              <p14:xfrm>
                <a:off x="7165016" y="2635729"/>
                <a:ext cx="99360" cy="167760"/>
              </p14:xfrm>
            </p:contentPart>
          </mc:Choice>
          <mc:Fallback xmlns="">
            <p:pic>
              <p:nvPicPr>
                <p:cNvPr id="587" name="Entrada de lápiz 586">
                  <a:extLst>
                    <a:ext uri="{FF2B5EF4-FFF2-40B4-BE49-F238E27FC236}">
                      <a16:creationId xmlns:a16="http://schemas.microsoft.com/office/drawing/2014/main" id="{F5476578-92F7-28D1-CB7F-EA3869467D9D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154255" y="2624929"/>
                  <a:ext cx="120523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596" name="Entrada de lápiz 595">
                  <a:extLst>
                    <a:ext uri="{FF2B5EF4-FFF2-40B4-BE49-F238E27FC236}">
                      <a16:creationId xmlns:a16="http://schemas.microsoft.com/office/drawing/2014/main" id="{8E05C32A-1096-CF4D-DB17-6FE862DBE22D}"/>
                    </a:ext>
                  </a:extLst>
                </p14:cNvPr>
                <p14:cNvContentPartPr/>
                <p14:nvPr/>
              </p14:nvContentPartPr>
              <p14:xfrm>
                <a:off x="7008056" y="3333409"/>
                <a:ext cx="335520" cy="246600"/>
              </p14:xfrm>
            </p:contentPart>
          </mc:Choice>
          <mc:Fallback xmlns="">
            <p:pic>
              <p:nvPicPr>
                <p:cNvPr id="596" name="Entrada de lápiz 595">
                  <a:extLst>
                    <a:ext uri="{FF2B5EF4-FFF2-40B4-BE49-F238E27FC236}">
                      <a16:creationId xmlns:a16="http://schemas.microsoft.com/office/drawing/2014/main" id="{8E05C32A-1096-CF4D-DB17-6FE862DBE22D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6997244" y="3322625"/>
                  <a:ext cx="356783" cy="2678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597" name="Entrada de lápiz 596">
                  <a:extLst>
                    <a:ext uri="{FF2B5EF4-FFF2-40B4-BE49-F238E27FC236}">
                      <a16:creationId xmlns:a16="http://schemas.microsoft.com/office/drawing/2014/main" id="{4A0023BB-A838-0CBC-C026-CFF92F28203D}"/>
                    </a:ext>
                  </a:extLst>
                </p14:cNvPr>
                <p14:cNvContentPartPr/>
                <p14:nvPr/>
              </p14:nvContentPartPr>
              <p14:xfrm>
                <a:off x="7418096" y="3432049"/>
                <a:ext cx="207360" cy="91440"/>
              </p14:xfrm>
            </p:contentPart>
          </mc:Choice>
          <mc:Fallback xmlns="">
            <p:pic>
              <p:nvPicPr>
                <p:cNvPr id="597" name="Entrada de lápiz 596">
                  <a:extLst>
                    <a:ext uri="{FF2B5EF4-FFF2-40B4-BE49-F238E27FC236}">
                      <a16:creationId xmlns:a16="http://schemas.microsoft.com/office/drawing/2014/main" id="{4A0023BB-A838-0CBC-C026-CFF92F28203D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7407315" y="3421249"/>
                  <a:ext cx="228563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598" name="Entrada de lápiz 597">
                  <a:extLst>
                    <a:ext uri="{FF2B5EF4-FFF2-40B4-BE49-F238E27FC236}">
                      <a16:creationId xmlns:a16="http://schemas.microsoft.com/office/drawing/2014/main" id="{C9673BBB-964F-D5C4-549B-3023FD53C1F7}"/>
                    </a:ext>
                  </a:extLst>
                </p14:cNvPr>
                <p14:cNvContentPartPr/>
                <p14:nvPr/>
              </p14:nvContentPartPr>
              <p14:xfrm>
                <a:off x="7519616" y="3408649"/>
                <a:ext cx="91440" cy="149040"/>
              </p14:xfrm>
            </p:contentPart>
          </mc:Choice>
          <mc:Fallback xmlns="">
            <p:pic>
              <p:nvPicPr>
                <p:cNvPr id="598" name="Entrada de lápiz 597">
                  <a:extLst>
                    <a:ext uri="{FF2B5EF4-FFF2-40B4-BE49-F238E27FC236}">
                      <a16:creationId xmlns:a16="http://schemas.microsoft.com/office/drawing/2014/main" id="{C9673BBB-964F-D5C4-549B-3023FD53C1F7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7508816" y="3397849"/>
                  <a:ext cx="1126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599" name="Entrada de lápiz 598">
                  <a:extLst>
                    <a:ext uri="{FF2B5EF4-FFF2-40B4-BE49-F238E27FC236}">
                      <a16:creationId xmlns:a16="http://schemas.microsoft.com/office/drawing/2014/main" id="{8B9D2E0C-2EED-EEC3-1C8F-410611D2280A}"/>
                    </a:ext>
                  </a:extLst>
                </p14:cNvPr>
                <p14:cNvContentPartPr/>
                <p14:nvPr/>
              </p14:nvContentPartPr>
              <p14:xfrm>
                <a:off x="7095896" y="3771529"/>
                <a:ext cx="277920" cy="191880"/>
              </p14:xfrm>
            </p:contentPart>
          </mc:Choice>
          <mc:Fallback xmlns="">
            <p:pic>
              <p:nvPicPr>
                <p:cNvPr id="599" name="Entrada de lápiz 598">
                  <a:extLst>
                    <a:ext uri="{FF2B5EF4-FFF2-40B4-BE49-F238E27FC236}">
                      <a16:creationId xmlns:a16="http://schemas.microsoft.com/office/drawing/2014/main" id="{8B9D2E0C-2EED-EEC3-1C8F-410611D2280A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7085096" y="3760709"/>
                  <a:ext cx="299160" cy="2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600" name="Entrada de lápiz 599">
                  <a:extLst>
                    <a:ext uri="{FF2B5EF4-FFF2-40B4-BE49-F238E27FC236}">
                      <a16:creationId xmlns:a16="http://schemas.microsoft.com/office/drawing/2014/main" id="{E381CA34-F166-9C95-C3E9-B296E1ED52BC}"/>
                    </a:ext>
                  </a:extLst>
                </p14:cNvPr>
                <p14:cNvContentPartPr/>
                <p14:nvPr/>
              </p14:nvContentPartPr>
              <p14:xfrm>
                <a:off x="7532216" y="3800329"/>
                <a:ext cx="127080" cy="345600"/>
              </p14:xfrm>
            </p:contentPart>
          </mc:Choice>
          <mc:Fallback xmlns="">
            <p:pic>
              <p:nvPicPr>
                <p:cNvPr id="600" name="Entrada de lápiz 599">
                  <a:extLst>
                    <a:ext uri="{FF2B5EF4-FFF2-40B4-BE49-F238E27FC236}">
                      <a16:creationId xmlns:a16="http://schemas.microsoft.com/office/drawing/2014/main" id="{E381CA34-F166-9C95-C3E9-B296E1ED52BC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7521416" y="3789529"/>
                  <a:ext cx="1483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601" name="Entrada de lápiz 600">
                  <a:extLst>
                    <a:ext uri="{FF2B5EF4-FFF2-40B4-BE49-F238E27FC236}">
                      <a16:creationId xmlns:a16="http://schemas.microsoft.com/office/drawing/2014/main" id="{8AC69561-764A-4163-9FBE-20D2723BCEB6}"/>
                    </a:ext>
                  </a:extLst>
                </p14:cNvPr>
                <p14:cNvContentPartPr/>
                <p14:nvPr/>
              </p14:nvContentPartPr>
              <p14:xfrm>
                <a:off x="7019576" y="4267249"/>
                <a:ext cx="330480" cy="162720"/>
              </p14:xfrm>
            </p:contentPart>
          </mc:Choice>
          <mc:Fallback xmlns="">
            <p:pic>
              <p:nvPicPr>
                <p:cNvPr id="601" name="Entrada de lápiz 600">
                  <a:extLst>
                    <a:ext uri="{FF2B5EF4-FFF2-40B4-BE49-F238E27FC236}">
                      <a16:creationId xmlns:a16="http://schemas.microsoft.com/office/drawing/2014/main" id="{8AC69561-764A-4163-9FBE-20D2723BCEB6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7008764" y="4256449"/>
                  <a:ext cx="351743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602" name="Entrada de lápiz 601">
                  <a:extLst>
                    <a:ext uri="{FF2B5EF4-FFF2-40B4-BE49-F238E27FC236}">
                      <a16:creationId xmlns:a16="http://schemas.microsoft.com/office/drawing/2014/main" id="{76887AAF-819E-A164-E0B9-170AF2E442FD}"/>
                    </a:ext>
                  </a:extLst>
                </p14:cNvPr>
                <p14:cNvContentPartPr/>
                <p14:nvPr/>
              </p14:nvContentPartPr>
              <p14:xfrm>
                <a:off x="7478576" y="4265089"/>
                <a:ext cx="119520" cy="239760"/>
              </p14:xfrm>
            </p:contentPart>
          </mc:Choice>
          <mc:Fallback xmlns="">
            <p:pic>
              <p:nvPicPr>
                <p:cNvPr id="602" name="Entrada de lápiz 601">
                  <a:extLst>
                    <a:ext uri="{FF2B5EF4-FFF2-40B4-BE49-F238E27FC236}">
                      <a16:creationId xmlns:a16="http://schemas.microsoft.com/office/drawing/2014/main" id="{76887AAF-819E-A164-E0B9-170AF2E442FD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7467776" y="4254289"/>
                  <a:ext cx="1407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603" name="Entrada de lápiz 602">
                  <a:extLst>
                    <a:ext uri="{FF2B5EF4-FFF2-40B4-BE49-F238E27FC236}">
                      <a16:creationId xmlns:a16="http://schemas.microsoft.com/office/drawing/2014/main" id="{EE176F48-8D92-DFF9-2A8A-7F66B352F6D9}"/>
                    </a:ext>
                  </a:extLst>
                </p14:cNvPr>
                <p14:cNvContentPartPr/>
                <p14:nvPr/>
              </p14:nvContentPartPr>
              <p14:xfrm>
                <a:off x="7483976" y="4382449"/>
                <a:ext cx="112320" cy="44280"/>
              </p14:xfrm>
            </p:contentPart>
          </mc:Choice>
          <mc:Fallback xmlns="">
            <p:pic>
              <p:nvPicPr>
                <p:cNvPr id="603" name="Entrada de lápiz 602">
                  <a:extLst>
                    <a:ext uri="{FF2B5EF4-FFF2-40B4-BE49-F238E27FC236}">
                      <a16:creationId xmlns:a16="http://schemas.microsoft.com/office/drawing/2014/main" id="{EE176F48-8D92-DFF9-2A8A-7F66B352F6D9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7473141" y="4371649"/>
                  <a:ext cx="133628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610" name="Entrada de lápiz 609">
                  <a:extLst>
                    <a:ext uri="{FF2B5EF4-FFF2-40B4-BE49-F238E27FC236}">
                      <a16:creationId xmlns:a16="http://schemas.microsoft.com/office/drawing/2014/main" id="{031CF632-1C3F-3ABA-689E-731F141364BE}"/>
                    </a:ext>
                  </a:extLst>
                </p14:cNvPr>
                <p14:cNvContentPartPr/>
                <p14:nvPr/>
              </p14:nvContentPartPr>
              <p14:xfrm>
                <a:off x="6789176" y="3225769"/>
                <a:ext cx="223560" cy="1155960"/>
              </p14:xfrm>
            </p:contentPart>
          </mc:Choice>
          <mc:Fallback xmlns="">
            <p:pic>
              <p:nvPicPr>
                <p:cNvPr id="610" name="Entrada de lápiz 609">
                  <a:extLst>
                    <a:ext uri="{FF2B5EF4-FFF2-40B4-BE49-F238E27FC236}">
                      <a16:creationId xmlns:a16="http://schemas.microsoft.com/office/drawing/2014/main" id="{031CF632-1C3F-3ABA-689E-731F141364BE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6778359" y="3214969"/>
                  <a:ext cx="244834" cy="11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613" name="Entrada de lápiz 612">
                  <a:extLst>
                    <a:ext uri="{FF2B5EF4-FFF2-40B4-BE49-F238E27FC236}">
                      <a16:creationId xmlns:a16="http://schemas.microsoft.com/office/drawing/2014/main" id="{E7304566-8744-EDDD-A375-195B22DFA15E}"/>
                    </a:ext>
                  </a:extLst>
                </p14:cNvPr>
                <p14:cNvContentPartPr/>
                <p14:nvPr/>
              </p14:nvContentPartPr>
              <p14:xfrm>
                <a:off x="7596656" y="3167449"/>
                <a:ext cx="316440" cy="1109520"/>
              </p14:xfrm>
            </p:contentPart>
          </mc:Choice>
          <mc:Fallback xmlns="">
            <p:pic>
              <p:nvPicPr>
                <p:cNvPr id="613" name="Entrada de lápiz 612">
                  <a:extLst>
                    <a:ext uri="{FF2B5EF4-FFF2-40B4-BE49-F238E27FC236}">
                      <a16:creationId xmlns:a16="http://schemas.microsoft.com/office/drawing/2014/main" id="{E7304566-8744-EDDD-A375-195B22DFA15E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7585856" y="3156649"/>
                  <a:ext cx="337680" cy="11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656" name="Entrada de lápiz 655">
                  <a:extLst>
                    <a:ext uri="{FF2B5EF4-FFF2-40B4-BE49-F238E27FC236}">
                      <a16:creationId xmlns:a16="http://schemas.microsoft.com/office/drawing/2014/main" id="{6D72E912-55B4-080B-0544-256B2BC575A4}"/>
                    </a:ext>
                  </a:extLst>
                </p14:cNvPr>
                <p14:cNvContentPartPr/>
                <p14:nvPr/>
              </p14:nvContentPartPr>
              <p14:xfrm>
                <a:off x="7418096" y="2750569"/>
                <a:ext cx="186480" cy="43200"/>
              </p14:xfrm>
            </p:contentPart>
          </mc:Choice>
          <mc:Fallback xmlns="">
            <p:pic>
              <p:nvPicPr>
                <p:cNvPr id="656" name="Entrada de lápiz 655">
                  <a:extLst>
                    <a:ext uri="{FF2B5EF4-FFF2-40B4-BE49-F238E27FC236}">
                      <a16:creationId xmlns:a16="http://schemas.microsoft.com/office/drawing/2014/main" id="{6D72E912-55B4-080B-0544-256B2BC575A4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7407317" y="2739769"/>
                  <a:ext cx="207679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657" name="Entrada de lápiz 656">
                  <a:extLst>
                    <a:ext uri="{FF2B5EF4-FFF2-40B4-BE49-F238E27FC236}">
                      <a16:creationId xmlns:a16="http://schemas.microsoft.com/office/drawing/2014/main" id="{E1443C39-80B0-4F97-5F2B-3C890FFA609D}"/>
                    </a:ext>
                  </a:extLst>
                </p14:cNvPr>
                <p14:cNvContentPartPr/>
                <p14:nvPr/>
              </p14:nvContentPartPr>
              <p14:xfrm>
                <a:off x="7613576" y="2677489"/>
                <a:ext cx="155160" cy="141480"/>
              </p14:xfrm>
            </p:contentPart>
          </mc:Choice>
          <mc:Fallback xmlns="">
            <p:pic>
              <p:nvPicPr>
                <p:cNvPr id="657" name="Entrada de lápiz 656">
                  <a:extLst>
                    <a:ext uri="{FF2B5EF4-FFF2-40B4-BE49-F238E27FC236}">
                      <a16:creationId xmlns:a16="http://schemas.microsoft.com/office/drawing/2014/main" id="{E1443C39-80B0-4F97-5F2B-3C890FFA609D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7602776" y="2666689"/>
                  <a:ext cx="1764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658" name="Entrada de lápiz 657">
                  <a:extLst>
                    <a:ext uri="{FF2B5EF4-FFF2-40B4-BE49-F238E27FC236}">
                      <a16:creationId xmlns:a16="http://schemas.microsoft.com/office/drawing/2014/main" id="{AE3AA686-556D-A8A9-1B71-1867CC38385B}"/>
                    </a:ext>
                  </a:extLst>
                </p14:cNvPr>
                <p14:cNvContentPartPr/>
                <p14:nvPr/>
              </p14:nvContentPartPr>
              <p14:xfrm>
                <a:off x="8016416" y="2667049"/>
                <a:ext cx="201600" cy="171000"/>
              </p14:xfrm>
            </p:contentPart>
          </mc:Choice>
          <mc:Fallback xmlns="">
            <p:pic>
              <p:nvPicPr>
                <p:cNvPr id="658" name="Entrada de lápiz 657">
                  <a:extLst>
                    <a:ext uri="{FF2B5EF4-FFF2-40B4-BE49-F238E27FC236}">
                      <a16:creationId xmlns:a16="http://schemas.microsoft.com/office/drawing/2014/main" id="{AE3AA686-556D-A8A9-1B71-1867CC38385B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8005635" y="2656226"/>
                  <a:ext cx="222802" cy="192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659" name="Entrada de lápiz 658">
                  <a:extLst>
                    <a:ext uri="{FF2B5EF4-FFF2-40B4-BE49-F238E27FC236}">
                      <a16:creationId xmlns:a16="http://schemas.microsoft.com/office/drawing/2014/main" id="{17CF6AA8-063F-AB99-30B0-8E3AD648C123}"/>
                    </a:ext>
                  </a:extLst>
                </p14:cNvPr>
                <p14:cNvContentPartPr/>
                <p14:nvPr/>
              </p14:nvContentPartPr>
              <p14:xfrm>
                <a:off x="8102096" y="2513329"/>
                <a:ext cx="83880" cy="506520"/>
              </p14:xfrm>
            </p:contentPart>
          </mc:Choice>
          <mc:Fallback xmlns="">
            <p:pic>
              <p:nvPicPr>
                <p:cNvPr id="659" name="Entrada de lápiz 658">
                  <a:extLst>
                    <a:ext uri="{FF2B5EF4-FFF2-40B4-BE49-F238E27FC236}">
                      <a16:creationId xmlns:a16="http://schemas.microsoft.com/office/drawing/2014/main" id="{17CF6AA8-063F-AB99-30B0-8E3AD648C123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8091342" y="2502529"/>
                  <a:ext cx="105029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664" name="Entrada de lápiz 663">
                  <a:extLst>
                    <a:ext uri="{FF2B5EF4-FFF2-40B4-BE49-F238E27FC236}">
                      <a16:creationId xmlns:a16="http://schemas.microsoft.com/office/drawing/2014/main" id="{BA39EA7A-F096-E865-E956-0D8918BFE97C}"/>
                    </a:ext>
                  </a:extLst>
                </p14:cNvPr>
                <p14:cNvContentPartPr/>
                <p14:nvPr/>
              </p14:nvContentPartPr>
              <p14:xfrm>
                <a:off x="8394776" y="2628529"/>
                <a:ext cx="155880" cy="47520"/>
              </p14:xfrm>
            </p:contentPart>
          </mc:Choice>
          <mc:Fallback xmlns="">
            <p:pic>
              <p:nvPicPr>
                <p:cNvPr id="664" name="Entrada de lápiz 663">
                  <a:extLst>
                    <a:ext uri="{FF2B5EF4-FFF2-40B4-BE49-F238E27FC236}">
                      <a16:creationId xmlns:a16="http://schemas.microsoft.com/office/drawing/2014/main" id="{BA39EA7A-F096-E865-E956-0D8918BFE97C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8383976" y="2617729"/>
                  <a:ext cx="1771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665" name="Entrada de lápiz 664">
                  <a:extLst>
                    <a:ext uri="{FF2B5EF4-FFF2-40B4-BE49-F238E27FC236}">
                      <a16:creationId xmlns:a16="http://schemas.microsoft.com/office/drawing/2014/main" id="{38888F72-941B-C161-0BDA-379067B0BF25}"/>
                    </a:ext>
                  </a:extLst>
                </p14:cNvPr>
                <p14:cNvContentPartPr/>
                <p14:nvPr/>
              </p14:nvContentPartPr>
              <p14:xfrm>
                <a:off x="8350136" y="2771809"/>
                <a:ext cx="145800" cy="55800"/>
              </p14:xfrm>
            </p:contentPart>
          </mc:Choice>
          <mc:Fallback xmlns="">
            <p:pic>
              <p:nvPicPr>
                <p:cNvPr id="665" name="Entrada de lápiz 664">
                  <a:extLst>
                    <a:ext uri="{FF2B5EF4-FFF2-40B4-BE49-F238E27FC236}">
                      <a16:creationId xmlns:a16="http://schemas.microsoft.com/office/drawing/2014/main" id="{38888F72-941B-C161-0BDA-379067B0BF25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8339336" y="2761009"/>
                  <a:ext cx="1670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668" name="Entrada de lápiz 667">
                  <a:extLst>
                    <a:ext uri="{FF2B5EF4-FFF2-40B4-BE49-F238E27FC236}">
                      <a16:creationId xmlns:a16="http://schemas.microsoft.com/office/drawing/2014/main" id="{B56F2E2B-97D7-E888-5653-C6D972BE9793}"/>
                    </a:ext>
                  </a:extLst>
                </p14:cNvPr>
                <p14:cNvContentPartPr/>
                <p14:nvPr/>
              </p14:nvContentPartPr>
              <p14:xfrm>
                <a:off x="8772416" y="2494969"/>
                <a:ext cx="199080" cy="261360"/>
              </p14:xfrm>
            </p:contentPart>
          </mc:Choice>
          <mc:Fallback xmlns="">
            <p:pic>
              <p:nvPicPr>
                <p:cNvPr id="668" name="Entrada de lápiz 667">
                  <a:extLst>
                    <a:ext uri="{FF2B5EF4-FFF2-40B4-BE49-F238E27FC236}">
                      <a16:creationId xmlns:a16="http://schemas.microsoft.com/office/drawing/2014/main" id="{B56F2E2B-97D7-E888-5653-C6D972BE9793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8761616" y="2484169"/>
                  <a:ext cx="2203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669" name="Entrada de lápiz 668">
                  <a:extLst>
                    <a:ext uri="{FF2B5EF4-FFF2-40B4-BE49-F238E27FC236}">
                      <a16:creationId xmlns:a16="http://schemas.microsoft.com/office/drawing/2014/main" id="{55D9FC88-23FD-9EDB-ED38-A9C8225D16B3}"/>
                    </a:ext>
                  </a:extLst>
                </p14:cNvPr>
                <p14:cNvContentPartPr/>
                <p14:nvPr/>
              </p14:nvContentPartPr>
              <p14:xfrm>
                <a:off x="8685656" y="2619889"/>
                <a:ext cx="298440" cy="29520"/>
              </p14:xfrm>
            </p:contentPart>
          </mc:Choice>
          <mc:Fallback xmlns="">
            <p:pic>
              <p:nvPicPr>
                <p:cNvPr id="669" name="Entrada de lápiz 668">
                  <a:extLst>
                    <a:ext uri="{FF2B5EF4-FFF2-40B4-BE49-F238E27FC236}">
                      <a16:creationId xmlns:a16="http://schemas.microsoft.com/office/drawing/2014/main" id="{55D9FC88-23FD-9EDB-ED38-A9C8225D16B3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8674856" y="2609089"/>
                  <a:ext cx="3196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670" name="Entrada de lápiz 669">
                  <a:extLst>
                    <a:ext uri="{FF2B5EF4-FFF2-40B4-BE49-F238E27FC236}">
                      <a16:creationId xmlns:a16="http://schemas.microsoft.com/office/drawing/2014/main" id="{6EAD2933-C061-CE4D-47D6-306B8AA2EFD4}"/>
                    </a:ext>
                  </a:extLst>
                </p14:cNvPr>
                <p14:cNvContentPartPr/>
                <p14:nvPr/>
              </p14:nvContentPartPr>
              <p14:xfrm>
                <a:off x="9148616" y="2587489"/>
                <a:ext cx="99360" cy="172080"/>
              </p14:xfrm>
            </p:contentPart>
          </mc:Choice>
          <mc:Fallback xmlns="">
            <p:pic>
              <p:nvPicPr>
                <p:cNvPr id="670" name="Entrada de lápiz 669">
                  <a:extLst>
                    <a:ext uri="{FF2B5EF4-FFF2-40B4-BE49-F238E27FC236}">
                      <a16:creationId xmlns:a16="http://schemas.microsoft.com/office/drawing/2014/main" id="{6EAD2933-C061-CE4D-47D6-306B8AA2EFD4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9137816" y="2576666"/>
                  <a:ext cx="120600" cy="1933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671" name="Entrada de lápiz 670">
                  <a:extLst>
                    <a:ext uri="{FF2B5EF4-FFF2-40B4-BE49-F238E27FC236}">
                      <a16:creationId xmlns:a16="http://schemas.microsoft.com/office/drawing/2014/main" id="{465719FD-C30C-F88F-9C83-96F13F3203FB}"/>
                    </a:ext>
                  </a:extLst>
                </p14:cNvPr>
                <p14:cNvContentPartPr/>
                <p14:nvPr/>
              </p14:nvContentPartPr>
              <p14:xfrm>
                <a:off x="9432296" y="2466169"/>
                <a:ext cx="52200" cy="208080"/>
              </p14:xfrm>
            </p:contentPart>
          </mc:Choice>
          <mc:Fallback xmlns="">
            <p:pic>
              <p:nvPicPr>
                <p:cNvPr id="671" name="Entrada de lápiz 670">
                  <a:extLst>
                    <a:ext uri="{FF2B5EF4-FFF2-40B4-BE49-F238E27FC236}">
                      <a16:creationId xmlns:a16="http://schemas.microsoft.com/office/drawing/2014/main" id="{465719FD-C30C-F88F-9C83-96F13F3203FB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9421496" y="2455369"/>
                  <a:ext cx="734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672" name="Entrada de lápiz 671">
                  <a:extLst>
                    <a:ext uri="{FF2B5EF4-FFF2-40B4-BE49-F238E27FC236}">
                      <a16:creationId xmlns:a16="http://schemas.microsoft.com/office/drawing/2014/main" id="{ED46E8CF-89E7-737F-EF40-13E59C745F80}"/>
                    </a:ext>
                  </a:extLst>
                </p14:cNvPr>
                <p14:cNvContentPartPr/>
                <p14:nvPr/>
              </p14:nvContentPartPr>
              <p14:xfrm>
                <a:off x="9382256" y="2530969"/>
                <a:ext cx="190800" cy="56880"/>
              </p14:xfrm>
            </p:contentPart>
          </mc:Choice>
          <mc:Fallback xmlns="">
            <p:pic>
              <p:nvPicPr>
                <p:cNvPr id="672" name="Entrada de lápiz 671">
                  <a:extLst>
                    <a:ext uri="{FF2B5EF4-FFF2-40B4-BE49-F238E27FC236}">
                      <a16:creationId xmlns:a16="http://schemas.microsoft.com/office/drawing/2014/main" id="{ED46E8CF-89E7-737F-EF40-13E59C745F80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9371456" y="2520169"/>
                  <a:ext cx="2120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677" name="Entrada de lápiz 676">
                  <a:extLst>
                    <a:ext uri="{FF2B5EF4-FFF2-40B4-BE49-F238E27FC236}">
                      <a16:creationId xmlns:a16="http://schemas.microsoft.com/office/drawing/2014/main" id="{9E7C143D-31F5-2C8D-6E9C-AB5D6E23C0DE}"/>
                    </a:ext>
                  </a:extLst>
                </p14:cNvPr>
                <p14:cNvContentPartPr/>
                <p14:nvPr/>
              </p14:nvContentPartPr>
              <p14:xfrm>
                <a:off x="9687536" y="2448529"/>
                <a:ext cx="177120" cy="241560"/>
              </p14:xfrm>
            </p:contentPart>
          </mc:Choice>
          <mc:Fallback xmlns="">
            <p:pic>
              <p:nvPicPr>
                <p:cNvPr id="677" name="Entrada de lápiz 676">
                  <a:extLst>
                    <a:ext uri="{FF2B5EF4-FFF2-40B4-BE49-F238E27FC236}">
                      <a16:creationId xmlns:a16="http://schemas.microsoft.com/office/drawing/2014/main" id="{9E7C143D-31F5-2C8D-6E9C-AB5D6E23C0DE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9676736" y="2437729"/>
                  <a:ext cx="1983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678" name="Entrada de lápiz 677">
                  <a:extLst>
                    <a:ext uri="{FF2B5EF4-FFF2-40B4-BE49-F238E27FC236}">
                      <a16:creationId xmlns:a16="http://schemas.microsoft.com/office/drawing/2014/main" id="{28EEE94E-4380-8FBA-EBBF-ECDB6BB0A38A}"/>
                    </a:ext>
                  </a:extLst>
                </p14:cNvPr>
                <p14:cNvContentPartPr/>
                <p14:nvPr/>
              </p14:nvContentPartPr>
              <p14:xfrm>
                <a:off x="9654056" y="2546809"/>
                <a:ext cx="243000" cy="37080"/>
              </p14:xfrm>
            </p:contentPart>
          </mc:Choice>
          <mc:Fallback xmlns="">
            <p:pic>
              <p:nvPicPr>
                <p:cNvPr id="678" name="Entrada de lápiz 677">
                  <a:extLst>
                    <a:ext uri="{FF2B5EF4-FFF2-40B4-BE49-F238E27FC236}">
                      <a16:creationId xmlns:a16="http://schemas.microsoft.com/office/drawing/2014/main" id="{28EEE94E-4380-8FBA-EBBF-ECDB6BB0A38A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9643256" y="2535903"/>
                  <a:ext cx="264240" cy="585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679" name="Entrada de lápiz 678">
                  <a:extLst>
                    <a:ext uri="{FF2B5EF4-FFF2-40B4-BE49-F238E27FC236}">
                      <a16:creationId xmlns:a16="http://schemas.microsoft.com/office/drawing/2014/main" id="{412822D4-5FBA-9346-EA9B-DA0D9FA0B780}"/>
                    </a:ext>
                  </a:extLst>
                </p14:cNvPr>
                <p14:cNvContentPartPr/>
                <p14:nvPr/>
              </p14:nvContentPartPr>
              <p14:xfrm>
                <a:off x="9958616" y="2500729"/>
                <a:ext cx="120600" cy="195120"/>
              </p14:xfrm>
            </p:contentPart>
          </mc:Choice>
          <mc:Fallback xmlns="">
            <p:pic>
              <p:nvPicPr>
                <p:cNvPr id="679" name="Entrada de lápiz 678">
                  <a:extLst>
                    <a:ext uri="{FF2B5EF4-FFF2-40B4-BE49-F238E27FC236}">
                      <a16:creationId xmlns:a16="http://schemas.microsoft.com/office/drawing/2014/main" id="{412822D4-5FBA-9346-EA9B-DA0D9FA0B780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9947816" y="2489929"/>
                  <a:ext cx="1418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680" name="Entrada de lápiz 679">
                  <a:extLst>
                    <a:ext uri="{FF2B5EF4-FFF2-40B4-BE49-F238E27FC236}">
                      <a16:creationId xmlns:a16="http://schemas.microsoft.com/office/drawing/2014/main" id="{1473AD31-B3EC-8F63-E459-C8B2583BBE47}"/>
                    </a:ext>
                  </a:extLst>
                </p14:cNvPr>
                <p14:cNvContentPartPr/>
                <p14:nvPr/>
              </p14:nvContentPartPr>
              <p14:xfrm>
                <a:off x="10193696" y="2384809"/>
                <a:ext cx="15120" cy="243720"/>
              </p14:xfrm>
            </p:contentPart>
          </mc:Choice>
          <mc:Fallback xmlns="">
            <p:pic>
              <p:nvPicPr>
                <p:cNvPr id="680" name="Entrada de lápiz 679">
                  <a:extLst>
                    <a:ext uri="{FF2B5EF4-FFF2-40B4-BE49-F238E27FC236}">
                      <a16:creationId xmlns:a16="http://schemas.microsoft.com/office/drawing/2014/main" id="{1473AD31-B3EC-8F63-E459-C8B2583BBE47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0182896" y="2374009"/>
                  <a:ext cx="363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681" name="Entrada de lápiz 680">
                  <a:extLst>
                    <a:ext uri="{FF2B5EF4-FFF2-40B4-BE49-F238E27FC236}">
                      <a16:creationId xmlns:a16="http://schemas.microsoft.com/office/drawing/2014/main" id="{A88FB9D2-958E-3156-8AE5-ACA0AFB143FC}"/>
                    </a:ext>
                  </a:extLst>
                </p14:cNvPr>
                <p14:cNvContentPartPr/>
                <p14:nvPr/>
              </p14:nvContentPartPr>
              <p14:xfrm>
                <a:off x="10116296" y="2498569"/>
                <a:ext cx="168840" cy="53640"/>
              </p14:xfrm>
            </p:contentPart>
          </mc:Choice>
          <mc:Fallback xmlns="">
            <p:pic>
              <p:nvPicPr>
                <p:cNvPr id="681" name="Entrada de lápiz 680">
                  <a:extLst>
                    <a:ext uri="{FF2B5EF4-FFF2-40B4-BE49-F238E27FC236}">
                      <a16:creationId xmlns:a16="http://schemas.microsoft.com/office/drawing/2014/main" id="{A88FB9D2-958E-3156-8AE5-ACA0AFB143FC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0105496" y="2487769"/>
                  <a:ext cx="1900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682" name="Entrada de lápiz 681">
                  <a:extLst>
                    <a:ext uri="{FF2B5EF4-FFF2-40B4-BE49-F238E27FC236}">
                      <a16:creationId xmlns:a16="http://schemas.microsoft.com/office/drawing/2014/main" id="{09C4D536-23FA-A3F1-E3C5-9E883E70E8EA}"/>
                    </a:ext>
                  </a:extLst>
                </p14:cNvPr>
                <p14:cNvContentPartPr/>
                <p14:nvPr/>
              </p14:nvContentPartPr>
              <p14:xfrm>
                <a:off x="10368656" y="2330449"/>
                <a:ext cx="194400" cy="256320"/>
              </p14:xfrm>
            </p:contentPart>
          </mc:Choice>
          <mc:Fallback xmlns="">
            <p:pic>
              <p:nvPicPr>
                <p:cNvPr id="682" name="Entrada de lápiz 681">
                  <a:extLst>
                    <a:ext uri="{FF2B5EF4-FFF2-40B4-BE49-F238E27FC236}">
                      <a16:creationId xmlns:a16="http://schemas.microsoft.com/office/drawing/2014/main" id="{09C4D536-23FA-A3F1-E3C5-9E883E70E8EA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0357856" y="2319649"/>
                  <a:ext cx="215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683" name="Entrada de lápiz 682">
                  <a:extLst>
                    <a:ext uri="{FF2B5EF4-FFF2-40B4-BE49-F238E27FC236}">
                      <a16:creationId xmlns:a16="http://schemas.microsoft.com/office/drawing/2014/main" id="{0D793E8E-7BEC-FB7B-FA58-0838DE727482}"/>
                    </a:ext>
                  </a:extLst>
                </p14:cNvPr>
                <p14:cNvContentPartPr/>
                <p14:nvPr/>
              </p14:nvContentPartPr>
              <p14:xfrm>
                <a:off x="10353896" y="2451769"/>
                <a:ext cx="258840" cy="18000"/>
              </p14:xfrm>
            </p:contentPart>
          </mc:Choice>
          <mc:Fallback xmlns="">
            <p:pic>
              <p:nvPicPr>
                <p:cNvPr id="683" name="Entrada de lápiz 682">
                  <a:extLst>
                    <a:ext uri="{FF2B5EF4-FFF2-40B4-BE49-F238E27FC236}">
                      <a16:creationId xmlns:a16="http://schemas.microsoft.com/office/drawing/2014/main" id="{0D793E8E-7BEC-FB7B-FA58-0838DE727482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0343081" y="2440969"/>
                  <a:ext cx="28011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684" name="Entrada de lápiz 683">
                  <a:extLst>
                    <a:ext uri="{FF2B5EF4-FFF2-40B4-BE49-F238E27FC236}">
                      <a16:creationId xmlns:a16="http://schemas.microsoft.com/office/drawing/2014/main" id="{39B39235-53D9-0E5D-65B0-48F41ECFA75E}"/>
                    </a:ext>
                  </a:extLst>
                </p14:cNvPr>
                <p14:cNvContentPartPr/>
                <p14:nvPr/>
              </p14:nvContentPartPr>
              <p14:xfrm>
                <a:off x="10668536" y="2421169"/>
                <a:ext cx="149760" cy="290160"/>
              </p14:xfrm>
            </p:contentPart>
          </mc:Choice>
          <mc:Fallback xmlns="">
            <p:pic>
              <p:nvPicPr>
                <p:cNvPr id="684" name="Entrada de lápiz 683">
                  <a:extLst>
                    <a:ext uri="{FF2B5EF4-FFF2-40B4-BE49-F238E27FC236}">
                      <a16:creationId xmlns:a16="http://schemas.microsoft.com/office/drawing/2014/main" id="{39B39235-53D9-0E5D-65B0-48F41ECFA75E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0657736" y="2410369"/>
                  <a:ext cx="1710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694" name="Entrada de lápiz 693">
                  <a:extLst>
                    <a:ext uri="{FF2B5EF4-FFF2-40B4-BE49-F238E27FC236}">
                      <a16:creationId xmlns:a16="http://schemas.microsoft.com/office/drawing/2014/main" id="{77D50C06-9423-E688-E42C-FAD041FDB2D5}"/>
                    </a:ext>
                  </a:extLst>
                </p14:cNvPr>
                <p14:cNvContentPartPr/>
                <p14:nvPr/>
              </p14:nvContentPartPr>
              <p14:xfrm>
                <a:off x="8642816" y="3669649"/>
                <a:ext cx="214200" cy="290160"/>
              </p14:xfrm>
            </p:contentPart>
          </mc:Choice>
          <mc:Fallback xmlns="">
            <p:pic>
              <p:nvPicPr>
                <p:cNvPr id="694" name="Entrada de lápiz 693">
                  <a:extLst>
                    <a:ext uri="{FF2B5EF4-FFF2-40B4-BE49-F238E27FC236}">
                      <a16:creationId xmlns:a16="http://schemas.microsoft.com/office/drawing/2014/main" id="{77D50C06-9423-E688-E42C-FAD041FDB2D5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8632034" y="3658836"/>
                  <a:ext cx="235404" cy="3114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695" name="Entrada de lápiz 694">
                  <a:extLst>
                    <a:ext uri="{FF2B5EF4-FFF2-40B4-BE49-F238E27FC236}">
                      <a16:creationId xmlns:a16="http://schemas.microsoft.com/office/drawing/2014/main" id="{67376EBF-5CED-C2A4-9723-4B1D740AB8FB}"/>
                    </a:ext>
                  </a:extLst>
                </p14:cNvPr>
                <p14:cNvContentPartPr/>
                <p14:nvPr/>
              </p14:nvContentPartPr>
              <p14:xfrm>
                <a:off x="8658656" y="3825889"/>
                <a:ext cx="229320" cy="6840"/>
              </p14:xfrm>
            </p:contentPart>
          </mc:Choice>
          <mc:Fallback xmlns="">
            <p:pic>
              <p:nvPicPr>
                <p:cNvPr id="695" name="Entrada de lápiz 694">
                  <a:extLst>
                    <a:ext uri="{FF2B5EF4-FFF2-40B4-BE49-F238E27FC236}">
                      <a16:creationId xmlns:a16="http://schemas.microsoft.com/office/drawing/2014/main" id="{67376EBF-5CED-C2A4-9723-4B1D740AB8FB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8647856" y="3814489"/>
                  <a:ext cx="250560" cy="292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696" name="Entrada de lápiz 695">
                  <a:extLst>
                    <a:ext uri="{FF2B5EF4-FFF2-40B4-BE49-F238E27FC236}">
                      <a16:creationId xmlns:a16="http://schemas.microsoft.com/office/drawing/2014/main" id="{9EADDD9A-C721-B78E-007C-F683E1D09F11}"/>
                    </a:ext>
                  </a:extLst>
                </p14:cNvPr>
                <p14:cNvContentPartPr/>
                <p14:nvPr/>
              </p14:nvContentPartPr>
              <p14:xfrm>
                <a:off x="8945936" y="3789169"/>
                <a:ext cx="90360" cy="153720"/>
              </p14:xfrm>
            </p:contentPart>
          </mc:Choice>
          <mc:Fallback xmlns="">
            <p:pic>
              <p:nvPicPr>
                <p:cNvPr id="696" name="Entrada de lápiz 695">
                  <a:extLst>
                    <a:ext uri="{FF2B5EF4-FFF2-40B4-BE49-F238E27FC236}">
                      <a16:creationId xmlns:a16="http://schemas.microsoft.com/office/drawing/2014/main" id="{9EADDD9A-C721-B78E-007C-F683E1D09F11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8935136" y="3778369"/>
                  <a:ext cx="1116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699" name="Entrada de lápiz 698">
                  <a:extLst>
                    <a:ext uri="{FF2B5EF4-FFF2-40B4-BE49-F238E27FC236}">
                      <a16:creationId xmlns:a16="http://schemas.microsoft.com/office/drawing/2014/main" id="{B29220B1-428A-8998-15CB-7AC68CE29614}"/>
                    </a:ext>
                  </a:extLst>
                </p14:cNvPr>
                <p14:cNvContentPartPr/>
                <p14:nvPr/>
              </p14:nvContentPartPr>
              <p14:xfrm>
                <a:off x="9265256" y="3697369"/>
                <a:ext cx="149040" cy="31680"/>
              </p14:xfrm>
            </p:contentPart>
          </mc:Choice>
          <mc:Fallback xmlns="">
            <p:pic>
              <p:nvPicPr>
                <p:cNvPr id="699" name="Entrada de lápiz 698">
                  <a:extLst>
                    <a:ext uri="{FF2B5EF4-FFF2-40B4-BE49-F238E27FC236}">
                      <a16:creationId xmlns:a16="http://schemas.microsoft.com/office/drawing/2014/main" id="{B29220B1-428A-8998-15CB-7AC68CE29614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9254456" y="3686569"/>
                  <a:ext cx="1702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700" name="Entrada de lápiz 699">
                  <a:extLst>
                    <a:ext uri="{FF2B5EF4-FFF2-40B4-BE49-F238E27FC236}">
                      <a16:creationId xmlns:a16="http://schemas.microsoft.com/office/drawing/2014/main" id="{151BBF0E-E669-822F-859B-4FB387B83438}"/>
                    </a:ext>
                  </a:extLst>
                </p14:cNvPr>
                <p14:cNvContentPartPr/>
                <p14:nvPr/>
              </p14:nvContentPartPr>
              <p14:xfrm>
                <a:off x="9282896" y="3812209"/>
                <a:ext cx="118440" cy="8640"/>
              </p14:xfrm>
            </p:contentPart>
          </mc:Choice>
          <mc:Fallback xmlns="">
            <p:pic>
              <p:nvPicPr>
                <p:cNvPr id="700" name="Entrada de lápiz 699">
                  <a:extLst>
                    <a:ext uri="{FF2B5EF4-FFF2-40B4-BE49-F238E27FC236}">
                      <a16:creationId xmlns:a16="http://schemas.microsoft.com/office/drawing/2014/main" id="{151BBF0E-E669-822F-859B-4FB387B83438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9272096" y="3801409"/>
                  <a:ext cx="1396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703" name="Entrada de lápiz 702">
                  <a:extLst>
                    <a:ext uri="{FF2B5EF4-FFF2-40B4-BE49-F238E27FC236}">
                      <a16:creationId xmlns:a16="http://schemas.microsoft.com/office/drawing/2014/main" id="{434AF616-4D58-CF71-DB8C-A8284DE4FA9B}"/>
                    </a:ext>
                  </a:extLst>
                </p14:cNvPr>
                <p14:cNvContentPartPr/>
                <p14:nvPr/>
              </p14:nvContentPartPr>
              <p14:xfrm>
                <a:off x="9789776" y="3569569"/>
                <a:ext cx="251640" cy="258120"/>
              </p14:xfrm>
            </p:contentPart>
          </mc:Choice>
          <mc:Fallback xmlns="">
            <p:pic>
              <p:nvPicPr>
                <p:cNvPr id="703" name="Entrada de lápiz 702">
                  <a:extLst>
                    <a:ext uri="{FF2B5EF4-FFF2-40B4-BE49-F238E27FC236}">
                      <a16:creationId xmlns:a16="http://schemas.microsoft.com/office/drawing/2014/main" id="{434AF616-4D58-CF71-DB8C-A8284DE4FA9B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9778976" y="3558769"/>
                  <a:ext cx="2728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704" name="Entrada de lápiz 703">
                  <a:extLst>
                    <a:ext uri="{FF2B5EF4-FFF2-40B4-BE49-F238E27FC236}">
                      <a16:creationId xmlns:a16="http://schemas.microsoft.com/office/drawing/2014/main" id="{1FCFC137-FA4D-57D7-4168-9E2AB9040E90}"/>
                    </a:ext>
                  </a:extLst>
                </p14:cNvPr>
                <p14:cNvContentPartPr/>
                <p14:nvPr/>
              </p14:nvContentPartPr>
              <p14:xfrm>
                <a:off x="10328336" y="3561289"/>
                <a:ext cx="37440" cy="202320"/>
              </p14:xfrm>
            </p:contentPart>
          </mc:Choice>
          <mc:Fallback xmlns="">
            <p:pic>
              <p:nvPicPr>
                <p:cNvPr id="704" name="Entrada de lápiz 703">
                  <a:extLst>
                    <a:ext uri="{FF2B5EF4-FFF2-40B4-BE49-F238E27FC236}">
                      <a16:creationId xmlns:a16="http://schemas.microsoft.com/office/drawing/2014/main" id="{1FCFC137-FA4D-57D7-4168-9E2AB9040E90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10317536" y="3550470"/>
                  <a:ext cx="58680" cy="2235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705" name="Entrada de lápiz 704">
                  <a:extLst>
                    <a:ext uri="{FF2B5EF4-FFF2-40B4-BE49-F238E27FC236}">
                      <a16:creationId xmlns:a16="http://schemas.microsoft.com/office/drawing/2014/main" id="{CB32AF20-0180-EDB2-E09C-1C842835ADE5}"/>
                    </a:ext>
                  </a:extLst>
                </p14:cNvPr>
                <p14:cNvContentPartPr/>
                <p14:nvPr/>
              </p14:nvContentPartPr>
              <p14:xfrm>
                <a:off x="10252376" y="3633289"/>
                <a:ext cx="186480" cy="21240"/>
              </p14:xfrm>
            </p:contentPart>
          </mc:Choice>
          <mc:Fallback xmlns="">
            <p:pic>
              <p:nvPicPr>
                <p:cNvPr id="705" name="Entrada de lápiz 704">
                  <a:extLst>
                    <a:ext uri="{FF2B5EF4-FFF2-40B4-BE49-F238E27FC236}">
                      <a16:creationId xmlns:a16="http://schemas.microsoft.com/office/drawing/2014/main" id="{CB32AF20-0180-EDB2-E09C-1C842835ADE5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0241576" y="3622489"/>
                  <a:ext cx="2077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706" name="Entrada de lápiz 705">
                  <a:extLst>
                    <a:ext uri="{FF2B5EF4-FFF2-40B4-BE49-F238E27FC236}">
                      <a16:creationId xmlns:a16="http://schemas.microsoft.com/office/drawing/2014/main" id="{436BADA5-884D-04FC-0791-17A1707FE63B}"/>
                    </a:ext>
                  </a:extLst>
                </p14:cNvPr>
                <p14:cNvContentPartPr/>
                <p14:nvPr/>
              </p14:nvContentPartPr>
              <p14:xfrm>
                <a:off x="10662776" y="3600889"/>
                <a:ext cx="222480" cy="489960"/>
              </p14:xfrm>
            </p:contentPart>
          </mc:Choice>
          <mc:Fallback xmlns="">
            <p:pic>
              <p:nvPicPr>
                <p:cNvPr id="706" name="Entrada de lápiz 705">
                  <a:extLst>
                    <a:ext uri="{FF2B5EF4-FFF2-40B4-BE49-F238E27FC236}">
                      <a16:creationId xmlns:a16="http://schemas.microsoft.com/office/drawing/2014/main" id="{436BADA5-884D-04FC-0791-17A1707FE63B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0651976" y="3590089"/>
                  <a:ext cx="24372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707" name="Entrada de lápiz 706">
                  <a:extLst>
                    <a:ext uri="{FF2B5EF4-FFF2-40B4-BE49-F238E27FC236}">
                      <a16:creationId xmlns:a16="http://schemas.microsoft.com/office/drawing/2014/main" id="{282AB871-CFD8-CBC2-9783-DF7B21990A52}"/>
                    </a:ext>
                  </a:extLst>
                </p14:cNvPr>
                <p14:cNvContentPartPr/>
                <p14:nvPr/>
              </p14:nvContentPartPr>
              <p14:xfrm>
                <a:off x="10318976" y="3301009"/>
                <a:ext cx="195480" cy="132120"/>
              </p14:xfrm>
            </p:contentPart>
          </mc:Choice>
          <mc:Fallback xmlns="">
            <p:pic>
              <p:nvPicPr>
                <p:cNvPr id="707" name="Entrada de lápiz 706">
                  <a:extLst>
                    <a:ext uri="{FF2B5EF4-FFF2-40B4-BE49-F238E27FC236}">
                      <a16:creationId xmlns:a16="http://schemas.microsoft.com/office/drawing/2014/main" id="{282AB871-CFD8-CBC2-9783-DF7B21990A52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0308176" y="3290209"/>
                  <a:ext cx="2167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708" name="Entrada de lápiz 707">
                  <a:extLst>
                    <a:ext uri="{FF2B5EF4-FFF2-40B4-BE49-F238E27FC236}">
                      <a16:creationId xmlns:a16="http://schemas.microsoft.com/office/drawing/2014/main" id="{B2C577DE-EC19-FEA3-4D41-C56B54282942}"/>
                    </a:ext>
                  </a:extLst>
                </p14:cNvPr>
                <p14:cNvContentPartPr/>
                <p14:nvPr/>
              </p14:nvContentPartPr>
              <p14:xfrm>
                <a:off x="10464776" y="3238729"/>
                <a:ext cx="97920" cy="124200"/>
              </p14:xfrm>
            </p:contentPart>
          </mc:Choice>
          <mc:Fallback xmlns="">
            <p:pic>
              <p:nvPicPr>
                <p:cNvPr id="708" name="Entrada de lápiz 707">
                  <a:extLst>
                    <a:ext uri="{FF2B5EF4-FFF2-40B4-BE49-F238E27FC236}">
                      <a16:creationId xmlns:a16="http://schemas.microsoft.com/office/drawing/2014/main" id="{B2C577DE-EC19-FEA3-4D41-C56B54282942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10453976" y="3227960"/>
                  <a:ext cx="119160" cy="1453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709" name="Entrada de lápiz 708">
                  <a:extLst>
                    <a:ext uri="{FF2B5EF4-FFF2-40B4-BE49-F238E27FC236}">
                      <a16:creationId xmlns:a16="http://schemas.microsoft.com/office/drawing/2014/main" id="{C2159C1C-9B7A-3258-5E99-67FCA8E8AE73}"/>
                    </a:ext>
                  </a:extLst>
                </p14:cNvPr>
                <p14:cNvContentPartPr/>
                <p14:nvPr/>
              </p14:nvContentPartPr>
              <p14:xfrm>
                <a:off x="10687256" y="3117769"/>
                <a:ext cx="132120" cy="171000"/>
              </p14:xfrm>
            </p:contentPart>
          </mc:Choice>
          <mc:Fallback xmlns="">
            <p:pic>
              <p:nvPicPr>
                <p:cNvPr id="709" name="Entrada de lápiz 708">
                  <a:extLst>
                    <a:ext uri="{FF2B5EF4-FFF2-40B4-BE49-F238E27FC236}">
                      <a16:creationId xmlns:a16="http://schemas.microsoft.com/office/drawing/2014/main" id="{C2159C1C-9B7A-3258-5E99-67FCA8E8AE73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10676456" y="3106946"/>
                  <a:ext cx="153360" cy="1922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710" name="Entrada de lápiz 709">
                  <a:extLst>
                    <a:ext uri="{FF2B5EF4-FFF2-40B4-BE49-F238E27FC236}">
                      <a16:creationId xmlns:a16="http://schemas.microsoft.com/office/drawing/2014/main" id="{C0112608-EA97-2BD5-5E1E-A555BD17EE6C}"/>
                    </a:ext>
                  </a:extLst>
                </p14:cNvPr>
                <p14:cNvContentPartPr/>
                <p14:nvPr/>
              </p14:nvContentPartPr>
              <p14:xfrm>
                <a:off x="10868336" y="3193009"/>
                <a:ext cx="22320" cy="30600"/>
              </p14:xfrm>
            </p:contentPart>
          </mc:Choice>
          <mc:Fallback xmlns="">
            <p:pic>
              <p:nvPicPr>
                <p:cNvPr id="710" name="Entrada de lápiz 709">
                  <a:extLst>
                    <a:ext uri="{FF2B5EF4-FFF2-40B4-BE49-F238E27FC236}">
                      <a16:creationId xmlns:a16="http://schemas.microsoft.com/office/drawing/2014/main" id="{C0112608-EA97-2BD5-5E1E-A555BD17EE6C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0857536" y="3182209"/>
                  <a:ext cx="435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711" name="Entrada de lápiz 710">
                  <a:extLst>
                    <a:ext uri="{FF2B5EF4-FFF2-40B4-BE49-F238E27FC236}">
                      <a16:creationId xmlns:a16="http://schemas.microsoft.com/office/drawing/2014/main" id="{7552E9F3-0926-5FB8-52AE-505B46C0EC49}"/>
                    </a:ext>
                  </a:extLst>
                </p14:cNvPr>
                <p14:cNvContentPartPr/>
                <p14:nvPr/>
              </p14:nvContentPartPr>
              <p14:xfrm>
                <a:off x="10972376" y="3108409"/>
                <a:ext cx="231120" cy="133920"/>
              </p14:xfrm>
            </p:contentPart>
          </mc:Choice>
          <mc:Fallback xmlns="">
            <p:pic>
              <p:nvPicPr>
                <p:cNvPr id="711" name="Entrada de lápiz 710">
                  <a:extLst>
                    <a:ext uri="{FF2B5EF4-FFF2-40B4-BE49-F238E27FC236}">
                      <a16:creationId xmlns:a16="http://schemas.microsoft.com/office/drawing/2014/main" id="{7552E9F3-0926-5FB8-52AE-505B46C0EC49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0961576" y="3097609"/>
                  <a:ext cx="2523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712" name="Entrada de lápiz 711">
                  <a:extLst>
                    <a:ext uri="{FF2B5EF4-FFF2-40B4-BE49-F238E27FC236}">
                      <a16:creationId xmlns:a16="http://schemas.microsoft.com/office/drawing/2014/main" id="{1FE9F389-B46C-4F94-B8D3-146E1369FA3C}"/>
                    </a:ext>
                  </a:extLst>
                </p14:cNvPr>
                <p14:cNvContentPartPr/>
                <p14:nvPr/>
              </p14:nvContentPartPr>
              <p14:xfrm>
                <a:off x="11222936" y="3086449"/>
                <a:ext cx="247320" cy="158400"/>
              </p14:xfrm>
            </p:contentPart>
          </mc:Choice>
          <mc:Fallback xmlns="">
            <p:pic>
              <p:nvPicPr>
                <p:cNvPr id="712" name="Entrada de lápiz 711">
                  <a:extLst>
                    <a:ext uri="{FF2B5EF4-FFF2-40B4-BE49-F238E27FC236}">
                      <a16:creationId xmlns:a16="http://schemas.microsoft.com/office/drawing/2014/main" id="{1FE9F389-B46C-4F94-B8D3-146E1369FA3C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1212120" y="3075624"/>
                  <a:ext cx="268591" cy="1796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713" name="Entrada de lápiz 712">
                  <a:extLst>
                    <a:ext uri="{FF2B5EF4-FFF2-40B4-BE49-F238E27FC236}">
                      <a16:creationId xmlns:a16="http://schemas.microsoft.com/office/drawing/2014/main" id="{5A8A982E-1708-D3FB-7FB9-02E6B63B017B}"/>
                    </a:ext>
                  </a:extLst>
                </p14:cNvPr>
                <p14:cNvContentPartPr/>
                <p14:nvPr/>
              </p14:nvContentPartPr>
              <p14:xfrm>
                <a:off x="11501216" y="3086449"/>
                <a:ext cx="17280" cy="129960"/>
              </p14:xfrm>
            </p:contentPart>
          </mc:Choice>
          <mc:Fallback xmlns="">
            <p:pic>
              <p:nvPicPr>
                <p:cNvPr id="713" name="Entrada de lápiz 712">
                  <a:extLst>
                    <a:ext uri="{FF2B5EF4-FFF2-40B4-BE49-F238E27FC236}">
                      <a16:creationId xmlns:a16="http://schemas.microsoft.com/office/drawing/2014/main" id="{5A8A982E-1708-D3FB-7FB9-02E6B63B017B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11490416" y="3075649"/>
                  <a:ext cx="385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714" name="Entrada de lápiz 713">
                  <a:extLst>
                    <a:ext uri="{FF2B5EF4-FFF2-40B4-BE49-F238E27FC236}">
                      <a16:creationId xmlns:a16="http://schemas.microsoft.com/office/drawing/2014/main" id="{77218368-1C29-8C7E-7A88-816B4DC9110C}"/>
                    </a:ext>
                  </a:extLst>
                </p14:cNvPr>
                <p14:cNvContentPartPr/>
                <p14:nvPr/>
              </p14:nvContentPartPr>
              <p14:xfrm>
                <a:off x="11497976" y="2967289"/>
                <a:ext cx="3600" cy="4680"/>
              </p14:xfrm>
            </p:contentPart>
          </mc:Choice>
          <mc:Fallback xmlns="">
            <p:pic>
              <p:nvPicPr>
                <p:cNvPr id="714" name="Entrada de lápiz 713">
                  <a:extLst>
                    <a:ext uri="{FF2B5EF4-FFF2-40B4-BE49-F238E27FC236}">
                      <a16:creationId xmlns:a16="http://schemas.microsoft.com/office/drawing/2014/main" id="{77218368-1C29-8C7E-7A88-816B4DC9110C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11485976" y="2956489"/>
                  <a:ext cx="27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715" name="Entrada de lápiz 714">
                  <a:extLst>
                    <a:ext uri="{FF2B5EF4-FFF2-40B4-BE49-F238E27FC236}">
                      <a16:creationId xmlns:a16="http://schemas.microsoft.com/office/drawing/2014/main" id="{E0299EC4-77AF-89FB-AA50-13B50A9AA78A}"/>
                    </a:ext>
                  </a:extLst>
                </p14:cNvPr>
                <p14:cNvContentPartPr/>
                <p14:nvPr/>
              </p14:nvContentPartPr>
              <p14:xfrm>
                <a:off x="11658176" y="2950369"/>
                <a:ext cx="174240" cy="263880"/>
              </p14:xfrm>
            </p:contentPart>
          </mc:Choice>
          <mc:Fallback xmlns="">
            <p:pic>
              <p:nvPicPr>
                <p:cNvPr id="715" name="Entrada de lápiz 714">
                  <a:extLst>
                    <a:ext uri="{FF2B5EF4-FFF2-40B4-BE49-F238E27FC236}">
                      <a16:creationId xmlns:a16="http://schemas.microsoft.com/office/drawing/2014/main" id="{E0299EC4-77AF-89FB-AA50-13B50A9AA78A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1647376" y="2939569"/>
                  <a:ext cx="1954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716" name="Entrada de lápiz 715">
                  <a:extLst>
                    <a:ext uri="{FF2B5EF4-FFF2-40B4-BE49-F238E27FC236}">
                      <a16:creationId xmlns:a16="http://schemas.microsoft.com/office/drawing/2014/main" id="{5E5B8316-7D8E-FAFB-DB3B-656040DD4E20}"/>
                    </a:ext>
                  </a:extLst>
                </p14:cNvPr>
                <p14:cNvContentPartPr/>
                <p14:nvPr/>
              </p14:nvContentPartPr>
              <p14:xfrm>
                <a:off x="11850416" y="3093649"/>
                <a:ext cx="172800" cy="156240"/>
              </p14:xfrm>
            </p:contentPart>
          </mc:Choice>
          <mc:Fallback xmlns="">
            <p:pic>
              <p:nvPicPr>
                <p:cNvPr id="716" name="Entrada de lápiz 715">
                  <a:extLst>
                    <a:ext uri="{FF2B5EF4-FFF2-40B4-BE49-F238E27FC236}">
                      <a16:creationId xmlns:a16="http://schemas.microsoft.com/office/drawing/2014/main" id="{5E5B8316-7D8E-FAFB-DB3B-656040DD4E20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1839616" y="3082849"/>
                  <a:ext cx="1940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721" name="Entrada de lápiz 720">
                  <a:extLst>
                    <a:ext uri="{FF2B5EF4-FFF2-40B4-BE49-F238E27FC236}">
                      <a16:creationId xmlns:a16="http://schemas.microsoft.com/office/drawing/2014/main" id="{86DE77D6-CF50-824E-6466-2F41B7FD44A2}"/>
                    </a:ext>
                  </a:extLst>
                </p14:cNvPr>
                <p14:cNvContentPartPr/>
                <p14:nvPr/>
              </p14:nvContentPartPr>
              <p14:xfrm>
                <a:off x="10273256" y="3863689"/>
                <a:ext cx="192600" cy="21240"/>
              </p14:xfrm>
            </p:contentPart>
          </mc:Choice>
          <mc:Fallback xmlns="">
            <p:pic>
              <p:nvPicPr>
                <p:cNvPr id="721" name="Entrada de lápiz 720">
                  <a:extLst>
                    <a:ext uri="{FF2B5EF4-FFF2-40B4-BE49-F238E27FC236}">
                      <a16:creationId xmlns:a16="http://schemas.microsoft.com/office/drawing/2014/main" id="{86DE77D6-CF50-824E-6466-2F41B7FD44A2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10262456" y="3852889"/>
                  <a:ext cx="2138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722" name="Entrada de lápiz 721">
                  <a:extLst>
                    <a:ext uri="{FF2B5EF4-FFF2-40B4-BE49-F238E27FC236}">
                      <a16:creationId xmlns:a16="http://schemas.microsoft.com/office/drawing/2014/main" id="{2973CD7B-9094-F13F-7984-B7B8F7E49561}"/>
                    </a:ext>
                  </a:extLst>
                </p14:cNvPr>
                <p14:cNvContentPartPr/>
                <p14:nvPr/>
              </p14:nvContentPartPr>
              <p14:xfrm>
                <a:off x="10342376" y="4115689"/>
                <a:ext cx="225360" cy="210240"/>
              </p14:xfrm>
            </p:contentPart>
          </mc:Choice>
          <mc:Fallback xmlns="">
            <p:pic>
              <p:nvPicPr>
                <p:cNvPr id="722" name="Entrada de lápiz 721">
                  <a:extLst>
                    <a:ext uri="{FF2B5EF4-FFF2-40B4-BE49-F238E27FC236}">
                      <a16:creationId xmlns:a16="http://schemas.microsoft.com/office/drawing/2014/main" id="{2973CD7B-9094-F13F-7984-B7B8F7E49561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0331559" y="4104907"/>
                  <a:ext cx="246634" cy="2314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723" name="Entrada de lápiz 722">
                  <a:extLst>
                    <a:ext uri="{FF2B5EF4-FFF2-40B4-BE49-F238E27FC236}">
                      <a16:creationId xmlns:a16="http://schemas.microsoft.com/office/drawing/2014/main" id="{A0E62DD2-8FB7-83FA-C46D-6BA934E50252}"/>
                    </a:ext>
                  </a:extLst>
                </p14:cNvPr>
                <p14:cNvContentPartPr/>
                <p14:nvPr/>
              </p14:nvContentPartPr>
              <p14:xfrm>
                <a:off x="10603736" y="4220089"/>
                <a:ext cx="86040" cy="168840"/>
              </p14:xfrm>
            </p:contentPart>
          </mc:Choice>
          <mc:Fallback xmlns="">
            <p:pic>
              <p:nvPicPr>
                <p:cNvPr id="723" name="Entrada de lápiz 722">
                  <a:extLst>
                    <a:ext uri="{FF2B5EF4-FFF2-40B4-BE49-F238E27FC236}">
                      <a16:creationId xmlns:a16="http://schemas.microsoft.com/office/drawing/2014/main" id="{A0E62DD2-8FB7-83FA-C46D-6BA934E50252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0592936" y="4209289"/>
                  <a:ext cx="1072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726" name="Entrada de lápiz 725">
                  <a:extLst>
                    <a:ext uri="{FF2B5EF4-FFF2-40B4-BE49-F238E27FC236}">
                      <a16:creationId xmlns:a16="http://schemas.microsoft.com/office/drawing/2014/main" id="{BD779544-FBE8-C137-D913-1392C0716212}"/>
                    </a:ext>
                  </a:extLst>
                </p14:cNvPr>
                <p14:cNvContentPartPr/>
                <p14:nvPr/>
              </p14:nvContentPartPr>
              <p14:xfrm>
                <a:off x="10833416" y="4198489"/>
                <a:ext cx="161640" cy="180720"/>
              </p14:xfrm>
            </p:contentPart>
          </mc:Choice>
          <mc:Fallback xmlns="">
            <p:pic>
              <p:nvPicPr>
                <p:cNvPr id="726" name="Entrada de lápiz 725">
                  <a:extLst>
                    <a:ext uri="{FF2B5EF4-FFF2-40B4-BE49-F238E27FC236}">
                      <a16:creationId xmlns:a16="http://schemas.microsoft.com/office/drawing/2014/main" id="{BD779544-FBE8-C137-D913-1392C0716212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0822616" y="4187710"/>
                  <a:ext cx="182880" cy="2019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727" name="Entrada de lápiz 726">
                  <a:extLst>
                    <a:ext uri="{FF2B5EF4-FFF2-40B4-BE49-F238E27FC236}">
                      <a16:creationId xmlns:a16="http://schemas.microsoft.com/office/drawing/2014/main" id="{B19059AE-875B-EDF9-0D3B-48E0F32F0F59}"/>
                    </a:ext>
                  </a:extLst>
                </p14:cNvPr>
                <p14:cNvContentPartPr/>
                <p14:nvPr/>
              </p14:nvContentPartPr>
              <p14:xfrm>
                <a:off x="11067056" y="4293529"/>
                <a:ext cx="15120" cy="20160"/>
              </p14:xfrm>
            </p:contentPart>
          </mc:Choice>
          <mc:Fallback xmlns="">
            <p:pic>
              <p:nvPicPr>
                <p:cNvPr id="727" name="Entrada de lápiz 726">
                  <a:extLst>
                    <a:ext uri="{FF2B5EF4-FFF2-40B4-BE49-F238E27FC236}">
                      <a16:creationId xmlns:a16="http://schemas.microsoft.com/office/drawing/2014/main" id="{B19059AE-875B-EDF9-0D3B-48E0F32F0F59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1056256" y="4282918"/>
                  <a:ext cx="36360" cy="410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728" name="Entrada de lápiz 727">
                  <a:extLst>
                    <a:ext uri="{FF2B5EF4-FFF2-40B4-BE49-F238E27FC236}">
                      <a16:creationId xmlns:a16="http://schemas.microsoft.com/office/drawing/2014/main" id="{0ED38932-EEEB-2055-F489-1ED115A36F7E}"/>
                    </a:ext>
                  </a:extLst>
                </p14:cNvPr>
                <p14:cNvContentPartPr/>
                <p14:nvPr/>
              </p14:nvContentPartPr>
              <p14:xfrm>
                <a:off x="11184776" y="4061329"/>
                <a:ext cx="426240" cy="282240"/>
              </p14:xfrm>
            </p:contentPart>
          </mc:Choice>
          <mc:Fallback xmlns="">
            <p:pic>
              <p:nvPicPr>
                <p:cNvPr id="728" name="Entrada de lápiz 727">
                  <a:extLst>
                    <a:ext uri="{FF2B5EF4-FFF2-40B4-BE49-F238E27FC236}">
                      <a16:creationId xmlns:a16="http://schemas.microsoft.com/office/drawing/2014/main" id="{0ED38932-EEEB-2055-F489-1ED115A36F7E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11173985" y="4050543"/>
                  <a:ext cx="447462" cy="3034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729" name="Entrada de lápiz 728">
                  <a:extLst>
                    <a:ext uri="{FF2B5EF4-FFF2-40B4-BE49-F238E27FC236}">
                      <a16:creationId xmlns:a16="http://schemas.microsoft.com/office/drawing/2014/main" id="{D7C2DC2E-4565-4CA6-EFFC-7BB070C43A05}"/>
                    </a:ext>
                  </a:extLst>
                </p14:cNvPr>
                <p14:cNvContentPartPr/>
                <p14:nvPr/>
              </p14:nvContentPartPr>
              <p14:xfrm>
                <a:off x="11653856" y="4156729"/>
                <a:ext cx="248400" cy="218520"/>
              </p14:xfrm>
            </p:contentPart>
          </mc:Choice>
          <mc:Fallback xmlns="">
            <p:pic>
              <p:nvPicPr>
                <p:cNvPr id="729" name="Entrada de lápiz 728">
                  <a:extLst>
                    <a:ext uri="{FF2B5EF4-FFF2-40B4-BE49-F238E27FC236}">
                      <a16:creationId xmlns:a16="http://schemas.microsoft.com/office/drawing/2014/main" id="{D7C2DC2E-4565-4CA6-EFFC-7BB070C43A05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11643040" y="4145929"/>
                  <a:ext cx="269671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730" name="Entrada de lápiz 729">
                  <a:extLst>
                    <a:ext uri="{FF2B5EF4-FFF2-40B4-BE49-F238E27FC236}">
                      <a16:creationId xmlns:a16="http://schemas.microsoft.com/office/drawing/2014/main" id="{0D39B5A9-19FE-313D-0D69-8045B2980B6F}"/>
                    </a:ext>
                  </a:extLst>
                </p14:cNvPr>
                <p14:cNvContentPartPr/>
                <p14:nvPr/>
              </p14:nvContentPartPr>
              <p14:xfrm>
                <a:off x="11932136" y="4045489"/>
                <a:ext cx="10800" cy="9720"/>
              </p14:xfrm>
            </p:contentPart>
          </mc:Choice>
          <mc:Fallback xmlns="">
            <p:pic>
              <p:nvPicPr>
                <p:cNvPr id="730" name="Entrada de lápiz 729">
                  <a:extLst>
                    <a:ext uri="{FF2B5EF4-FFF2-40B4-BE49-F238E27FC236}">
                      <a16:creationId xmlns:a16="http://schemas.microsoft.com/office/drawing/2014/main" id="{0D39B5A9-19FE-313D-0D69-8045B2980B6F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11921336" y="4034689"/>
                  <a:ext cx="320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731" name="Entrada de lápiz 730">
                  <a:extLst>
                    <a:ext uri="{FF2B5EF4-FFF2-40B4-BE49-F238E27FC236}">
                      <a16:creationId xmlns:a16="http://schemas.microsoft.com/office/drawing/2014/main" id="{925C76C7-25DC-1734-6D5D-D8D60B6C2CD5}"/>
                    </a:ext>
                  </a:extLst>
                </p14:cNvPr>
                <p14:cNvContentPartPr/>
                <p14:nvPr/>
              </p14:nvContentPartPr>
              <p14:xfrm>
                <a:off x="12009536" y="4096969"/>
                <a:ext cx="90360" cy="118800"/>
              </p14:xfrm>
            </p:contentPart>
          </mc:Choice>
          <mc:Fallback xmlns="">
            <p:pic>
              <p:nvPicPr>
                <p:cNvPr id="731" name="Entrada de lápiz 730">
                  <a:extLst>
                    <a:ext uri="{FF2B5EF4-FFF2-40B4-BE49-F238E27FC236}">
                      <a16:creationId xmlns:a16="http://schemas.microsoft.com/office/drawing/2014/main" id="{925C76C7-25DC-1734-6D5D-D8D60B6C2CD5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11998736" y="4086169"/>
                  <a:ext cx="1116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794" name="Entrada de lápiz 793">
                  <a:extLst>
                    <a:ext uri="{FF2B5EF4-FFF2-40B4-BE49-F238E27FC236}">
                      <a16:creationId xmlns:a16="http://schemas.microsoft.com/office/drawing/2014/main" id="{7FB93CE2-26A6-C261-F3B8-AD65C03E57A2}"/>
                    </a:ext>
                  </a:extLst>
                </p14:cNvPr>
                <p14:cNvContentPartPr/>
                <p14:nvPr/>
              </p14:nvContentPartPr>
              <p14:xfrm>
                <a:off x="11363336" y="2271769"/>
                <a:ext cx="268200" cy="52560"/>
              </p14:xfrm>
            </p:contentPart>
          </mc:Choice>
          <mc:Fallback xmlns="">
            <p:pic>
              <p:nvPicPr>
                <p:cNvPr id="794" name="Entrada de lápiz 793">
                  <a:extLst>
                    <a:ext uri="{FF2B5EF4-FFF2-40B4-BE49-F238E27FC236}">
                      <a16:creationId xmlns:a16="http://schemas.microsoft.com/office/drawing/2014/main" id="{7FB93CE2-26A6-C261-F3B8-AD65C03E57A2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11352536" y="2261042"/>
                  <a:ext cx="289440" cy="736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795" name="Entrada de lápiz 794">
                  <a:extLst>
                    <a:ext uri="{FF2B5EF4-FFF2-40B4-BE49-F238E27FC236}">
                      <a16:creationId xmlns:a16="http://schemas.microsoft.com/office/drawing/2014/main" id="{D15D5C93-A4DC-39C6-ECDD-4524CFBD3530}"/>
                    </a:ext>
                  </a:extLst>
                </p14:cNvPr>
                <p14:cNvContentPartPr/>
                <p14:nvPr/>
              </p14:nvContentPartPr>
              <p14:xfrm>
                <a:off x="11273336" y="2240449"/>
                <a:ext cx="157320" cy="151920"/>
              </p14:xfrm>
            </p:contentPart>
          </mc:Choice>
          <mc:Fallback xmlns="">
            <p:pic>
              <p:nvPicPr>
                <p:cNvPr id="795" name="Entrada de lápiz 794">
                  <a:extLst>
                    <a:ext uri="{FF2B5EF4-FFF2-40B4-BE49-F238E27FC236}">
                      <a16:creationId xmlns:a16="http://schemas.microsoft.com/office/drawing/2014/main" id="{D15D5C93-A4DC-39C6-ECDD-4524CFBD3530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11262536" y="2229675"/>
                  <a:ext cx="178560" cy="1731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821" name="Entrada de lápiz 820">
                  <a:extLst>
                    <a:ext uri="{FF2B5EF4-FFF2-40B4-BE49-F238E27FC236}">
                      <a16:creationId xmlns:a16="http://schemas.microsoft.com/office/drawing/2014/main" id="{F0C5B26B-2AD3-37CE-A8F5-F3FB0272CD81}"/>
                    </a:ext>
                  </a:extLst>
                </p14:cNvPr>
                <p14:cNvContentPartPr/>
                <p14:nvPr/>
              </p14:nvContentPartPr>
              <p14:xfrm>
                <a:off x="7840736" y="2112649"/>
                <a:ext cx="3104640" cy="919800"/>
              </p14:xfrm>
            </p:contentPart>
          </mc:Choice>
          <mc:Fallback xmlns="">
            <p:pic>
              <p:nvPicPr>
                <p:cNvPr id="821" name="Entrada de lápiz 820">
                  <a:extLst>
                    <a:ext uri="{FF2B5EF4-FFF2-40B4-BE49-F238E27FC236}">
                      <a16:creationId xmlns:a16="http://schemas.microsoft.com/office/drawing/2014/main" id="{F0C5B26B-2AD3-37CE-A8F5-F3FB0272CD81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7829936" y="2101849"/>
                  <a:ext cx="3125880" cy="9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7" name="Grupo 826">
            <a:extLst>
              <a:ext uri="{FF2B5EF4-FFF2-40B4-BE49-F238E27FC236}">
                <a16:creationId xmlns:a16="http://schemas.microsoft.com/office/drawing/2014/main" id="{55FCF71D-4C49-0FA2-4BBF-FE8B8A69CDEF}"/>
              </a:ext>
            </a:extLst>
          </p:cNvPr>
          <p:cNvGrpSpPr/>
          <p:nvPr/>
        </p:nvGrpSpPr>
        <p:grpSpPr>
          <a:xfrm>
            <a:off x="5491736" y="2729689"/>
            <a:ext cx="132120" cy="279720"/>
            <a:chOff x="5491736" y="2729689"/>
            <a:chExt cx="13212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824" name="Entrada de lápiz 823">
                  <a:extLst>
                    <a:ext uri="{FF2B5EF4-FFF2-40B4-BE49-F238E27FC236}">
                      <a16:creationId xmlns:a16="http://schemas.microsoft.com/office/drawing/2014/main" id="{C7F03E7D-EF58-98B6-9B7B-24E9C2DE9FAC}"/>
                    </a:ext>
                  </a:extLst>
                </p14:cNvPr>
                <p14:cNvContentPartPr/>
                <p14:nvPr/>
              </p14:nvContentPartPr>
              <p14:xfrm>
                <a:off x="5537456" y="2752729"/>
                <a:ext cx="66240" cy="256680"/>
              </p14:xfrm>
            </p:contentPart>
          </mc:Choice>
          <mc:Fallback xmlns="">
            <p:pic>
              <p:nvPicPr>
                <p:cNvPr id="824" name="Entrada de lápiz 823">
                  <a:extLst>
                    <a:ext uri="{FF2B5EF4-FFF2-40B4-BE49-F238E27FC236}">
                      <a16:creationId xmlns:a16="http://schemas.microsoft.com/office/drawing/2014/main" id="{C7F03E7D-EF58-98B6-9B7B-24E9C2DE9FAC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5521976" y="2737249"/>
                  <a:ext cx="968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825" name="Entrada de lápiz 824">
                  <a:extLst>
                    <a:ext uri="{FF2B5EF4-FFF2-40B4-BE49-F238E27FC236}">
                      <a16:creationId xmlns:a16="http://schemas.microsoft.com/office/drawing/2014/main" id="{339D1023-E24A-6E9C-B72D-23D2DCC99ECB}"/>
                    </a:ext>
                  </a:extLst>
                </p14:cNvPr>
                <p14:cNvContentPartPr/>
                <p14:nvPr/>
              </p14:nvContentPartPr>
              <p14:xfrm>
                <a:off x="5491736" y="2729689"/>
                <a:ext cx="132120" cy="133920"/>
              </p14:xfrm>
            </p:contentPart>
          </mc:Choice>
          <mc:Fallback xmlns="">
            <p:pic>
              <p:nvPicPr>
                <p:cNvPr id="825" name="Entrada de lápiz 824">
                  <a:extLst>
                    <a:ext uri="{FF2B5EF4-FFF2-40B4-BE49-F238E27FC236}">
                      <a16:creationId xmlns:a16="http://schemas.microsoft.com/office/drawing/2014/main" id="{339D1023-E24A-6E9C-B72D-23D2DCC99ECB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5476256" y="2714209"/>
                  <a:ext cx="16272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2" name="Grupo 831">
            <a:extLst>
              <a:ext uri="{FF2B5EF4-FFF2-40B4-BE49-F238E27FC236}">
                <a16:creationId xmlns:a16="http://schemas.microsoft.com/office/drawing/2014/main" id="{40FE88A2-6D57-7132-D306-BF0C0B2B366F}"/>
              </a:ext>
            </a:extLst>
          </p:cNvPr>
          <p:cNvGrpSpPr/>
          <p:nvPr/>
        </p:nvGrpSpPr>
        <p:grpSpPr>
          <a:xfrm>
            <a:off x="5503976" y="3172129"/>
            <a:ext cx="282240" cy="230040"/>
            <a:chOff x="5503976" y="3172129"/>
            <a:chExt cx="282240" cy="23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828" name="Entrada de lápiz 827">
                  <a:extLst>
                    <a:ext uri="{FF2B5EF4-FFF2-40B4-BE49-F238E27FC236}">
                      <a16:creationId xmlns:a16="http://schemas.microsoft.com/office/drawing/2014/main" id="{33879610-E16C-0291-585A-CF108EEBAD12}"/>
                    </a:ext>
                  </a:extLst>
                </p14:cNvPr>
                <p14:cNvContentPartPr/>
                <p14:nvPr/>
              </p14:nvContentPartPr>
              <p14:xfrm>
                <a:off x="5530616" y="3172129"/>
                <a:ext cx="129240" cy="160200"/>
              </p14:xfrm>
            </p:contentPart>
          </mc:Choice>
          <mc:Fallback xmlns="">
            <p:pic>
              <p:nvPicPr>
                <p:cNvPr id="828" name="Entrada de lápiz 827">
                  <a:extLst>
                    <a:ext uri="{FF2B5EF4-FFF2-40B4-BE49-F238E27FC236}">
                      <a16:creationId xmlns:a16="http://schemas.microsoft.com/office/drawing/2014/main" id="{33879610-E16C-0291-585A-CF108EEBAD12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5515136" y="3156649"/>
                  <a:ext cx="1598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829" name="Entrada de lápiz 828">
                  <a:extLst>
                    <a:ext uri="{FF2B5EF4-FFF2-40B4-BE49-F238E27FC236}">
                      <a16:creationId xmlns:a16="http://schemas.microsoft.com/office/drawing/2014/main" id="{8B533569-647E-88BB-A51C-879FE51B7933}"/>
                    </a:ext>
                  </a:extLst>
                </p14:cNvPr>
                <p14:cNvContentPartPr/>
                <p14:nvPr/>
              </p14:nvContentPartPr>
              <p14:xfrm>
                <a:off x="5503976" y="3244489"/>
                <a:ext cx="173880" cy="37080"/>
              </p14:xfrm>
            </p:contentPart>
          </mc:Choice>
          <mc:Fallback xmlns="">
            <p:pic>
              <p:nvPicPr>
                <p:cNvPr id="829" name="Entrada de lápiz 828">
                  <a:extLst>
                    <a:ext uri="{FF2B5EF4-FFF2-40B4-BE49-F238E27FC236}">
                      <a16:creationId xmlns:a16="http://schemas.microsoft.com/office/drawing/2014/main" id="{8B533569-647E-88BB-A51C-879FE51B7933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5488496" y="3229009"/>
                  <a:ext cx="2044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830" name="Entrada de lápiz 829">
                  <a:extLst>
                    <a:ext uri="{FF2B5EF4-FFF2-40B4-BE49-F238E27FC236}">
                      <a16:creationId xmlns:a16="http://schemas.microsoft.com/office/drawing/2014/main" id="{1373B029-E8FF-6948-D66B-841FE178D2EF}"/>
                    </a:ext>
                  </a:extLst>
                </p14:cNvPr>
                <p14:cNvContentPartPr/>
                <p14:nvPr/>
              </p14:nvContentPartPr>
              <p14:xfrm>
                <a:off x="5715296" y="3219289"/>
                <a:ext cx="70920" cy="182880"/>
              </p14:xfrm>
            </p:contentPart>
          </mc:Choice>
          <mc:Fallback xmlns="">
            <p:pic>
              <p:nvPicPr>
                <p:cNvPr id="830" name="Entrada de lápiz 829">
                  <a:extLst>
                    <a:ext uri="{FF2B5EF4-FFF2-40B4-BE49-F238E27FC236}">
                      <a16:creationId xmlns:a16="http://schemas.microsoft.com/office/drawing/2014/main" id="{1373B029-E8FF-6948-D66B-841FE178D2EF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5699816" y="3203809"/>
                  <a:ext cx="10152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1" name="Grupo 840">
            <a:extLst>
              <a:ext uri="{FF2B5EF4-FFF2-40B4-BE49-F238E27FC236}">
                <a16:creationId xmlns:a16="http://schemas.microsoft.com/office/drawing/2014/main" id="{BE9BF3D0-22B8-15D4-FF79-09FC25AD33A3}"/>
              </a:ext>
            </a:extLst>
          </p:cNvPr>
          <p:cNvGrpSpPr/>
          <p:nvPr/>
        </p:nvGrpSpPr>
        <p:grpSpPr>
          <a:xfrm>
            <a:off x="5171696" y="3241249"/>
            <a:ext cx="12960" cy="209520"/>
            <a:chOff x="5171696" y="3241249"/>
            <a:chExt cx="12960" cy="20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833" name="Entrada de lápiz 832">
                  <a:extLst>
                    <a:ext uri="{FF2B5EF4-FFF2-40B4-BE49-F238E27FC236}">
                      <a16:creationId xmlns:a16="http://schemas.microsoft.com/office/drawing/2014/main" id="{436EA59B-B337-57BF-644F-272E3538E309}"/>
                    </a:ext>
                  </a:extLst>
                </p14:cNvPr>
                <p14:cNvContentPartPr/>
                <p14:nvPr/>
              </p14:nvContentPartPr>
              <p14:xfrm>
                <a:off x="5181056" y="3241249"/>
                <a:ext cx="3600" cy="47520"/>
              </p14:xfrm>
            </p:contentPart>
          </mc:Choice>
          <mc:Fallback xmlns="">
            <p:pic>
              <p:nvPicPr>
                <p:cNvPr id="833" name="Entrada de lápiz 832">
                  <a:extLst>
                    <a:ext uri="{FF2B5EF4-FFF2-40B4-BE49-F238E27FC236}">
                      <a16:creationId xmlns:a16="http://schemas.microsoft.com/office/drawing/2014/main" id="{436EA59B-B337-57BF-644F-272E3538E309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5170256" y="3230367"/>
                  <a:ext cx="24840" cy="689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834" name="Entrada de lápiz 833">
                  <a:extLst>
                    <a:ext uri="{FF2B5EF4-FFF2-40B4-BE49-F238E27FC236}">
                      <a16:creationId xmlns:a16="http://schemas.microsoft.com/office/drawing/2014/main" id="{21066215-62F9-25BD-8CE4-4D1D81001F9C}"/>
                    </a:ext>
                  </a:extLst>
                </p14:cNvPr>
                <p14:cNvContentPartPr/>
                <p14:nvPr/>
              </p14:nvContentPartPr>
              <p14:xfrm>
                <a:off x="5171696" y="3376249"/>
                <a:ext cx="2520" cy="74520"/>
              </p14:xfrm>
            </p:contentPart>
          </mc:Choice>
          <mc:Fallback xmlns="">
            <p:pic>
              <p:nvPicPr>
                <p:cNvPr id="834" name="Entrada de lápiz 833">
                  <a:extLst>
                    <a:ext uri="{FF2B5EF4-FFF2-40B4-BE49-F238E27FC236}">
                      <a16:creationId xmlns:a16="http://schemas.microsoft.com/office/drawing/2014/main" id="{21066215-62F9-25BD-8CE4-4D1D81001F9C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5160896" y="3365501"/>
                  <a:ext cx="23760" cy="9565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1">
            <p14:nvContentPartPr>
              <p14:cNvPr id="835" name="Entrada de lápiz 834">
                <a:extLst>
                  <a:ext uri="{FF2B5EF4-FFF2-40B4-BE49-F238E27FC236}">
                    <a16:creationId xmlns:a16="http://schemas.microsoft.com/office/drawing/2014/main" id="{B51E5D8A-52FC-F699-A502-6DD4101994BD}"/>
                  </a:ext>
                </a:extLst>
              </p14:cNvPr>
              <p14:cNvContentPartPr/>
              <p14:nvPr/>
            </p14:nvContentPartPr>
            <p14:xfrm>
              <a:off x="5166296" y="3617809"/>
              <a:ext cx="2520" cy="104040"/>
            </p14:xfrm>
          </p:contentPart>
        </mc:Choice>
        <mc:Fallback xmlns="">
          <p:pic>
            <p:nvPicPr>
              <p:cNvPr id="835" name="Entrada de lápiz 834">
                <a:extLst>
                  <a:ext uri="{FF2B5EF4-FFF2-40B4-BE49-F238E27FC236}">
                    <a16:creationId xmlns:a16="http://schemas.microsoft.com/office/drawing/2014/main" id="{B51E5D8A-52FC-F699-A502-6DD4101994BD}"/>
                  </a:ext>
                </a:extLst>
              </p:cNvPr>
              <p:cNvPicPr/>
              <p:nvPr/>
            </p:nvPicPr>
            <p:blipFill>
              <a:blip r:embed="rId532"/>
              <a:stretch>
                <a:fillRect/>
              </a:stretch>
            </p:blipFill>
            <p:spPr>
              <a:xfrm>
                <a:off x="5153696" y="3606971"/>
                <a:ext cx="27300" cy="125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3">
            <p14:nvContentPartPr>
              <p14:cNvPr id="836" name="Entrada de lápiz 835">
                <a:extLst>
                  <a:ext uri="{FF2B5EF4-FFF2-40B4-BE49-F238E27FC236}">
                    <a16:creationId xmlns:a16="http://schemas.microsoft.com/office/drawing/2014/main" id="{093662D0-B396-4536-65B6-26E4F6A208E3}"/>
                  </a:ext>
                </a:extLst>
              </p14:cNvPr>
              <p14:cNvContentPartPr/>
              <p14:nvPr/>
            </p14:nvContentPartPr>
            <p14:xfrm>
              <a:off x="5131736" y="4155289"/>
              <a:ext cx="10800" cy="83160"/>
            </p14:xfrm>
          </p:contentPart>
        </mc:Choice>
        <mc:Fallback xmlns="">
          <p:pic>
            <p:nvPicPr>
              <p:cNvPr id="836" name="Entrada de lápiz 835">
                <a:extLst>
                  <a:ext uri="{FF2B5EF4-FFF2-40B4-BE49-F238E27FC236}">
                    <a16:creationId xmlns:a16="http://schemas.microsoft.com/office/drawing/2014/main" id="{093662D0-B396-4536-65B6-26E4F6A208E3}"/>
                  </a:ext>
                </a:extLst>
              </p:cNvPr>
              <p:cNvPicPr/>
              <p:nvPr/>
            </p:nvPicPr>
            <p:blipFill>
              <a:blip r:embed="rId534"/>
              <a:stretch>
                <a:fillRect/>
              </a:stretch>
            </p:blipFill>
            <p:spPr>
              <a:xfrm>
                <a:off x="5120936" y="4144442"/>
                <a:ext cx="32040" cy="1044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5">
            <p14:nvContentPartPr>
              <p14:cNvPr id="837" name="Entrada de lápiz 836">
                <a:extLst>
                  <a:ext uri="{FF2B5EF4-FFF2-40B4-BE49-F238E27FC236}">
                    <a16:creationId xmlns:a16="http://schemas.microsoft.com/office/drawing/2014/main" id="{C331845A-938E-95BF-7025-7C98DEFBC43A}"/>
                  </a:ext>
                </a:extLst>
              </p14:cNvPr>
              <p14:cNvContentPartPr/>
              <p14:nvPr/>
            </p14:nvContentPartPr>
            <p14:xfrm>
              <a:off x="5139296" y="4521409"/>
              <a:ext cx="12960" cy="151920"/>
            </p14:xfrm>
          </p:contentPart>
        </mc:Choice>
        <mc:Fallback xmlns="">
          <p:pic>
            <p:nvPicPr>
              <p:cNvPr id="837" name="Entrada de lápiz 836">
                <a:extLst>
                  <a:ext uri="{FF2B5EF4-FFF2-40B4-BE49-F238E27FC236}">
                    <a16:creationId xmlns:a16="http://schemas.microsoft.com/office/drawing/2014/main" id="{C331845A-938E-95BF-7025-7C98DEFBC43A}"/>
                  </a:ext>
                </a:extLst>
              </p:cNvPr>
              <p:cNvPicPr/>
              <p:nvPr/>
            </p:nvPicPr>
            <p:blipFill>
              <a:blip r:embed="rId536"/>
              <a:stretch>
                <a:fillRect/>
              </a:stretch>
            </p:blipFill>
            <p:spPr>
              <a:xfrm>
                <a:off x="5128496" y="4510609"/>
                <a:ext cx="3420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7">
            <p14:nvContentPartPr>
              <p14:cNvPr id="838" name="Entrada de lápiz 837">
                <a:extLst>
                  <a:ext uri="{FF2B5EF4-FFF2-40B4-BE49-F238E27FC236}">
                    <a16:creationId xmlns:a16="http://schemas.microsoft.com/office/drawing/2014/main" id="{1D264FF9-72B9-EBDE-3926-A6DD73C9996D}"/>
                  </a:ext>
                </a:extLst>
              </p14:cNvPr>
              <p14:cNvContentPartPr/>
              <p14:nvPr/>
            </p14:nvContentPartPr>
            <p14:xfrm>
              <a:off x="5145416" y="4991929"/>
              <a:ext cx="8640" cy="252360"/>
            </p14:xfrm>
          </p:contentPart>
        </mc:Choice>
        <mc:Fallback xmlns="">
          <p:pic>
            <p:nvPicPr>
              <p:cNvPr id="838" name="Entrada de lápiz 837">
                <a:extLst>
                  <a:ext uri="{FF2B5EF4-FFF2-40B4-BE49-F238E27FC236}">
                    <a16:creationId xmlns:a16="http://schemas.microsoft.com/office/drawing/2014/main" id="{1D264FF9-72B9-EBDE-3926-A6DD73C9996D}"/>
                  </a:ext>
                </a:extLst>
              </p:cNvPr>
              <p:cNvPicPr/>
              <p:nvPr/>
            </p:nvPicPr>
            <p:blipFill>
              <a:blip r:embed="rId538"/>
              <a:stretch>
                <a:fillRect/>
              </a:stretch>
            </p:blipFill>
            <p:spPr>
              <a:xfrm>
                <a:off x="5135048" y="4981129"/>
                <a:ext cx="2903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9">
            <p14:nvContentPartPr>
              <p14:cNvPr id="839" name="Entrada de lápiz 838">
                <a:extLst>
                  <a:ext uri="{FF2B5EF4-FFF2-40B4-BE49-F238E27FC236}">
                    <a16:creationId xmlns:a16="http://schemas.microsoft.com/office/drawing/2014/main" id="{CF5FA359-C013-8099-B654-3D0CFDA2E18E}"/>
                  </a:ext>
                </a:extLst>
              </p14:cNvPr>
              <p14:cNvContentPartPr/>
              <p14:nvPr/>
            </p14:nvContentPartPr>
            <p14:xfrm>
              <a:off x="5085656" y="5490889"/>
              <a:ext cx="48600" cy="266760"/>
            </p14:xfrm>
          </p:contentPart>
        </mc:Choice>
        <mc:Fallback xmlns="">
          <p:pic>
            <p:nvPicPr>
              <p:cNvPr id="839" name="Entrada de lápiz 838">
                <a:extLst>
                  <a:ext uri="{FF2B5EF4-FFF2-40B4-BE49-F238E27FC236}">
                    <a16:creationId xmlns:a16="http://schemas.microsoft.com/office/drawing/2014/main" id="{CF5FA359-C013-8099-B654-3D0CFDA2E18E}"/>
                  </a:ext>
                </a:extLst>
              </p:cNvPr>
              <p:cNvPicPr/>
              <p:nvPr/>
            </p:nvPicPr>
            <p:blipFill>
              <a:blip r:embed="rId540"/>
              <a:stretch>
                <a:fillRect/>
              </a:stretch>
            </p:blipFill>
            <p:spPr>
              <a:xfrm>
                <a:off x="5074775" y="5480089"/>
                <a:ext cx="69999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1">
            <p14:nvContentPartPr>
              <p14:cNvPr id="842" name="Entrada de lápiz 841">
                <a:extLst>
                  <a:ext uri="{FF2B5EF4-FFF2-40B4-BE49-F238E27FC236}">
                    <a16:creationId xmlns:a16="http://schemas.microsoft.com/office/drawing/2014/main" id="{6DEABC84-3BDE-DD69-FBF4-B61DB64FB111}"/>
                  </a:ext>
                </a:extLst>
              </p14:cNvPr>
              <p14:cNvContentPartPr/>
              <p14:nvPr/>
            </p14:nvContentPartPr>
            <p14:xfrm>
              <a:off x="1631096" y="3022729"/>
              <a:ext cx="77760" cy="18000"/>
            </p14:xfrm>
          </p:contentPart>
        </mc:Choice>
        <mc:Fallback xmlns="">
          <p:pic>
            <p:nvPicPr>
              <p:cNvPr id="842" name="Entrada de lápiz 841">
                <a:extLst>
                  <a:ext uri="{FF2B5EF4-FFF2-40B4-BE49-F238E27FC236}">
                    <a16:creationId xmlns:a16="http://schemas.microsoft.com/office/drawing/2014/main" id="{6DEABC84-3BDE-DD69-FBF4-B61DB64FB111}"/>
                  </a:ext>
                </a:extLst>
              </p:cNvPr>
              <p:cNvPicPr/>
              <p:nvPr/>
            </p:nvPicPr>
            <p:blipFill>
              <a:blip r:embed="rId542"/>
              <a:stretch>
                <a:fillRect/>
              </a:stretch>
            </p:blipFill>
            <p:spPr>
              <a:xfrm>
                <a:off x="1620296" y="3012141"/>
                <a:ext cx="99000" cy="388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3">
            <p14:nvContentPartPr>
              <p14:cNvPr id="843" name="Entrada de lápiz 842">
                <a:extLst>
                  <a:ext uri="{FF2B5EF4-FFF2-40B4-BE49-F238E27FC236}">
                    <a16:creationId xmlns:a16="http://schemas.microsoft.com/office/drawing/2014/main" id="{10CB0F32-0ED9-01D4-B1A1-2F39B0ABCC20}"/>
                  </a:ext>
                </a:extLst>
              </p14:cNvPr>
              <p14:cNvContentPartPr/>
              <p14:nvPr/>
            </p14:nvContentPartPr>
            <p14:xfrm>
              <a:off x="2004416" y="2961889"/>
              <a:ext cx="41040" cy="1440"/>
            </p14:xfrm>
          </p:contentPart>
        </mc:Choice>
        <mc:Fallback xmlns="">
          <p:pic>
            <p:nvPicPr>
              <p:cNvPr id="843" name="Entrada de lápiz 842">
                <a:extLst>
                  <a:ext uri="{FF2B5EF4-FFF2-40B4-BE49-F238E27FC236}">
                    <a16:creationId xmlns:a16="http://schemas.microsoft.com/office/drawing/2014/main" id="{10CB0F32-0ED9-01D4-B1A1-2F39B0ABCC20}"/>
                  </a:ext>
                </a:extLst>
              </p:cNvPr>
              <p:cNvPicPr/>
              <p:nvPr/>
            </p:nvPicPr>
            <p:blipFill>
              <a:blip r:embed="rId544"/>
              <a:stretch>
                <a:fillRect/>
              </a:stretch>
            </p:blipFill>
            <p:spPr>
              <a:xfrm>
                <a:off x="1993616" y="2951089"/>
                <a:ext cx="622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5">
            <p14:nvContentPartPr>
              <p14:cNvPr id="844" name="Entrada de lápiz 843">
                <a:extLst>
                  <a:ext uri="{FF2B5EF4-FFF2-40B4-BE49-F238E27FC236}">
                    <a16:creationId xmlns:a16="http://schemas.microsoft.com/office/drawing/2014/main" id="{AEF8192C-FBB9-58B9-B122-2AC093F4C367}"/>
                  </a:ext>
                </a:extLst>
              </p14:cNvPr>
              <p14:cNvContentPartPr/>
              <p14:nvPr/>
            </p14:nvContentPartPr>
            <p14:xfrm>
              <a:off x="3166496" y="2971609"/>
              <a:ext cx="360" cy="360"/>
            </p14:xfrm>
          </p:contentPart>
        </mc:Choice>
        <mc:Fallback xmlns="">
          <p:pic>
            <p:nvPicPr>
              <p:cNvPr id="844" name="Entrada de lápiz 843">
                <a:extLst>
                  <a:ext uri="{FF2B5EF4-FFF2-40B4-BE49-F238E27FC236}">
                    <a16:creationId xmlns:a16="http://schemas.microsoft.com/office/drawing/2014/main" id="{AEF8192C-FBB9-58B9-B122-2AC093F4C367}"/>
                  </a:ext>
                </a:extLst>
              </p:cNvPr>
              <p:cNvPicPr/>
              <p:nvPr/>
            </p:nvPicPr>
            <p:blipFill>
              <a:blip r:embed="rId546"/>
              <a:stretch>
                <a:fillRect/>
              </a:stretch>
            </p:blipFill>
            <p:spPr>
              <a:xfrm>
                <a:off x="3155696" y="2960809"/>
                <a:ext cx="216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7">
            <p14:nvContentPartPr>
              <p14:cNvPr id="845" name="Entrada de lápiz 844">
                <a:extLst>
                  <a:ext uri="{FF2B5EF4-FFF2-40B4-BE49-F238E27FC236}">
                    <a16:creationId xmlns:a16="http://schemas.microsoft.com/office/drawing/2014/main" id="{A57A7DF1-F5B9-DA2D-E7A7-A54EA0B408F5}"/>
                  </a:ext>
                </a:extLst>
              </p14:cNvPr>
              <p14:cNvContentPartPr/>
              <p14:nvPr/>
            </p14:nvContentPartPr>
            <p14:xfrm>
              <a:off x="3430016" y="2965129"/>
              <a:ext cx="127800" cy="11880"/>
            </p14:xfrm>
          </p:contentPart>
        </mc:Choice>
        <mc:Fallback xmlns="">
          <p:pic>
            <p:nvPicPr>
              <p:cNvPr id="845" name="Entrada de lápiz 844">
                <a:extLst>
                  <a:ext uri="{FF2B5EF4-FFF2-40B4-BE49-F238E27FC236}">
                    <a16:creationId xmlns:a16="http://schemas.microsoft.com/office/drawing/2014/main" id="{A57A7DF1-F5B9-DA2D-E7A7-A54EA0B408F5}"/>
                  </a:ext>
                </a:extLst>
              </p:cNvPr>
              <p:cNvPicPr/>
              <p:nvPr/>
            </p:nvPicPr>
            <p:blipFill>
              <a:blip r:embed="rId548"/>
              <a:stretch>
                <a:fillRect/>
              </a:stretch>
            </p:blipFill>
            <p:spPr>
              <a:xfrm>
                <a:off x="3419216" y="2954329"/>
                <a:ext cx="1490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9">
            <p14:nvContentPartPr>
              <p14:cNvPr id="846" name="Entrada de lápiz 845">
                <a:extLst>
                  <a:ext uri="{FF2B5EF4-FFF2-40B4-BE49-F238E27FC236}">
                    <a16:creationId xmlns:a16="http://schemas.microsoft.com/office/drawing/2014/main" id="{1D110CDB-BD6A-1D4F-B086-2B91ADD6D37E}"/>
                  </a:ext>
                </a:extLst>
              </p14:cNvPr>
              <p14:cNvContentPartPr/>
              <p14:nvPr/>
            </p14:nvContentPartPr>
            <p14:xfrm>
              <a:off x="3888296" y="3005809"/>
              <a:ext cx="353880" cy="6480"/>
            </p14:xfrm>
          </p:contentPart>
        </mc:Choice>
        <mc:Fallback xmlns="">
          <p:pic>
            <p:nvPicPr>
              <p:cNvPr id="846" name="Entrada de lápiz 845">
                <a:extLst>
                  <a:ext uri="{FF2B5EF4-FFF2-40B4-BE49-F238E27FC236}">
                    <a16:creationId xmlns:a16="http://schemas.microsoft.com/office/drawing/2014/main" id="{1D110CDB-BD6A-1D4F-B086-2B91ADD6D37E}"/>
                  </a:ext>
                </a:extLst>
              </p:cNvPr>
              <p:cNvPicPr/>
              <p:nvPr/>
            </p:nvPicPr>
            <p:blipFill>
              <a:blip r:embed="rId550"/>
              <a:stretch>
                <a:fillRect/>
              </a:stretch>
            </p:blipFill>
            <p:spPr>
              <a:xfrm>
                <a:off x="3877496" y="2995009"/>
                <a:ext cx="3751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1">
            <p14:nvContentPartPr>
              <p14:cNvPr id="847" name="Entrada de lápiz 846">
                <a:extLst>
                  <a:ext uri="{FF2B5EF4-FFF2-40B4-BE49-F238E27FC236}">
                    <a16:creationId xmlns:a16="http://schemas.microsoft.com/office/drawing/2014/main" id="{4C24EA35-6641-7469-BACD-2C4051924485}"/>
                  </a:ext>
                </a:extLst>
              </p14:cNvPr>
              <p14:cNvContentPartPr/>
              <p14:nvPr/>
            </p14:nvContentPartPr>
            <p14:xfrm>
              <a:off x="4482296" y="2998609"/>
              <a:ext cx="195840" cy="17280"/>
            </p14:xfrm>
          </p:contentPart>
        </mc:Choice>
        <mc:Fallback xmlns="">
          <p:pic>
            <p:nvPicPr>
              <p:cNvPr id="847" name="Entrada de lápiz 846">
                <a:extLst>
                  <a:ext uri="{FF2B5EF4-FFF2-40B4-BE49-F238E27FC236}">
                    <a16:creationId xmlns:a16="http://schemas.microsoft.com/office/drawing/2014/main" id="{4C24EA35-6641-7469-BACD-2C4051924485}"/>
                  </a:ext>
                </a:extLst>
              </p:cNvPr>
              <p:cNvPicPr/>
              <p:nvPr/>
            </p:nvPicPr>
            <p:blipFill>
              <a:blip r:embed="rId552"/>
              <a:stretch>
                <a:fillRect/>
              </a:stretch>
            </p:blipFill>
            <p:spPr>
              <a:xfrm>
                <a:off x="4471496" y="2987579"/>
                <a:ext cx="217080" cy="389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3">
            <p14:nvContentPartPr>
              <p14:cNvPr id="848" name="Entrada de lápiz 847">
                <a:extLst>
                  <a:ext uri="{FF2B5EF4-FFF2-40B4-BE49-F238E27FC236}">
                    <a16:creationId xmlns:a16="http://schemas.microsoft.com/office/drawing/2014/main" id="{56E10F79-4079-7D87-78B8-920C58A6FF90}"/>
                  </a:ext>
                </a:extLst>
              </p14:cNvPr>
              <p14:cNvContentPartPr/>
              <p14:nvPr/>
            </p14:nvContentPartPr>
            <p14:xfrm>
              <a:off x="4930856" y="2991409"/>
              <a:ext cx="176040" cy="32760"/>
            </p14:xfrm>
          </p:contentPart>
        </mc:Choice>
        <mc:Fallback xmlns="">
          <p:pic>
            <p:nvPicPr>
              <p:cNvPr id="848" name="Entrada de lápiz 847">
                <a:extLst>
                  <a:ext uri="{FF2B5EF4-FFF2-40B4-BE49-F238E27FC236}">
                    <a16:creationId xmlns:a16="http://schemas.microsoft.com/office/drawing/2014/main" id="{56E10F79-4079-7D87-78B8-920C58A6FF90}"/>
                  </a:ext>
                </a:extLst>
              </p:cNvPr>
              <p:cNvPicPr/>
              <p:nvPr/>
            </p:nvPicPr>
            <p:blipFill>
              <a:blip r:embed="rId554"/>
              <a:stretch>
                <a:fillRect/>
              </a:stretch>
            </p:blipFill>
            <p:spPr>
              <a:xfrm>
                <a:off x="4920056" y="2980609"/>
                <a:ext cx="197280" cy="5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3" name="Grupo 852">
            <a:extLst>
              <a:ext uri="{FF2B5EF4-FFF2-40B4-BE49-F238E27FC236}">
                <a16:creationId xmlns:a16="http://schemas.microsoft.com/office/drawing/2014/main" id="{98656E8C-4024-7D2D-DBBF-03EADE3B55C0}"/>
              </a:ext>
            </a:extLst>
          </p:cNvPr>
          <p:cNvGrpSpPr/>
          <p:nvPr/>
        </p:nvGrpSpPr>
        <p:grpSpPr>
          <a:xfrm>
            <a:off x="6029216" y="2264569"/>
            <a:ext cx="141480" cy="136440"/>
            <a:chOff x="6029216" y="2264569"/>
            <a:chExt cx="141480" cy="13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849" name="Entrada de lápiz 848">
                  <a:extLst>
                    <a:ext uri="{FF2B5EF4-FFF2-40B4-BE49-F238E27FC236}">
                      <a16:creationId xmlns:a16="http://schemas.microsoft.com/office/drawing/2014/main" id="{66E9DB33-55BD-AE23-1A93-9FE25AE7BA65}"/>
                    </a:ext>
                  </a:extLst>
                </p14:cNvPr>
                <p14:cNvContentPartPr/>
                <p14:nvPr/>
              </p14:nvContentPartPr>
              <p14:xfrm>
                <a:off x="6029216" y="2360689"/>
                <a:ext cx="11880" cy="6480"/>
              </p14:xfrm>
            </p:contentPart>
          </mc:Choice>
          <mc:Fallback xmlns="">
            <p:pic>
              <p:nvPicPr>
                <p:cNvPr id="849" name="Entrada de lápiz 848">
                  <a:extLst>
                    <a:ext uri="{FF2B5EF4-FFF2-40B4-BE49-F238E27FC236}">
                      <a16:creationId xmlns:a16="http://schemas.microsoft.com/office/drawing/2014/main" id="{66E9DB33-55BD-AE23-1A93-9FE25AE7BA6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6018416" y="2350457"/>
                  <a:ext cx="33120" cy="266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850" name="Entrada de lápiz 849">
                  <a:extLst>
                    <a:ext uri="{FF2B5EF4-FFF2-40B4-BE49-F238E27FC236}">
                      <a16:creationId xmlns:a16="http://schemas.microsoft.com/office/drawing/2014/main" id="{DDD8466A-0551-09A1-1F55-21E99B038ED7}"/>
                    </a:ext>
                  </a:extLst>
                </p14:cNvPr>
                <p14:cNvContentPartPr/>
                <p14:nvPr/>
              </p14:nvContentPartPr>
              <p14:xfrm>
                <a:off x="6035336" y="2281129"/>
                <a:ext cx="135360" cy="85680"/>
              </p14:xfrm>
            </p:contentPart>
          </mc:Choice>
          <mc:Fallback xmlns="">
            <p:pic>
              <p:nvPicPr>
                <p:cNvPr id="850" name="Entrada de lápiz 849">
                  <a:extLst>
                    <a:ext uri="{FF2B5EF4-FFF2-40B4-BE49-F238E27FC236}">
                      <a16:creationId xmlns:a16="http://schemas.microsoft.com/office/drawing/2014/main" id="{DDD8466A-0551-09A1-1F55-21E99B038ED7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6024536" y="2270329"/>
                  <a:ext cx="156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851" name="Entrada de lápiz 850">
                  <a:extLst>
                    <a:ext uri="{FF2B5EF4-FFF2-40B4-BE49-F238E27FC236}">
                      <a16:creationId xmlns:a16="http://schemas.microsoft.com/office/drawing/2014/main" id="{F2BCF758-3A39-ACA1-C402-BA421332DAB0}"/>
                    </a:ext>
                  </a:extLst>
                </p14:cNvPr>
                <p14:cNvContentPartPr/>
                <p14:nvPr/>
              </p14:nvContentPartPr>
              <p14:xfrm>
                <a:off x="6040736" y="2264569"/>
                <a:ext cx="90360" cy="136440"/>
              </p14:xfrm>
            </p:contentPart>
          </mc:Choice>
          <mc:Fallback xmlns="">
            <p:pic>
              <p:nvPicPr>
                <p:cNvPr id="851" name="Entrada de lápiz 850">
                  <a:extLst>
                    <a:ext uri="{FF2B5EF4-FFF2-40B4-BE49-F238E27FC236}">
                      <a16:creationId xmlns:a16="http://schemas.microsoft.com/office/drawing/2014/main" id="{F2BCF758-3A39-ACA1-C402-BA421332DAB0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6029936" y="2253769"/>
                  <a:ext cx="111600" cy="157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1830C6E3-F4BB-DD22-F1A3-178E23831C97}"/>
                  </a:ext>
                </a:extLst>
              </p14:cNvPr>
              <p14:cNvContentPartPr/>
              <p14:nvPr/>
            </p14:nvContentPartPr>
            <p14:xfrm>
              <a:off x="868616" y="1845529"/>
              <a:ext cx="188640" cy="9399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1830C6E3-F4BB-DD22-F1A3-178E23831C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816" y="1834733"/>
                <a:ext cx="209880" cy="961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B6E11322-3AC6-CFBF-EA4A-01E20942496E}"/>
                  </a:ext>
                </a:extLst>
              </p14:cNvPr>
              <p14:cNvContentPartPr/>
              <p14:nvPr/>
            </p14:nvContentPartPr>
            <p14:xfrm>
              <a:off x="1059056" y="1442329"/>
              <a:ext cx="1191600" cy="39996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B6E11322-3AC6-CFBF-EA4A-01E2094249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8256" y="1431519"/>
                <a:ext cx="1212840" cy="4212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468964BA-D96D-4398-D04B-596A2853D818}"/>
                  </a:ext>
                </a:extLst>
              </p14:cNvPr>
              <p14:cNvContentPartPr/>
              <p14:nvPr/>
            </p14:nvContentPartPr>
            <p14:xfrm>
              <a:off x="905336" y="1437289"/>
              <a:ext cx="1469880" cy="135900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468964BA-D96D-4398-D04B-596A2853D8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4533" y="1426489"/>
                <a:ext cx="1491125" cy="138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upo 15">
            <a:extLst>
              <a:ext uri="{FF2B5EF4-FFF2-40B4-BE49-F238E27FC236}">
                <a16:creationId xmlns:a16="http://schemas.microsoft.com/office/drawing/2014/main" id="{A6CB0EF4-47F5-7E05-565C-F4C768E44E0C}"/>
              </a:ext>
            </a:extLst>
          </p:cNvPr>
          <p:cNvGrpSpPr/>
          <p:nvPr/>
        </p:nvGrpSpPr>
        <p:grpSpPr>
          <a:xfrm>
            <a:off x="1573496" y="1253689"/>
            <a:ext cx="341640" cy="180720"/>
            <a:chOff x="1573496" y="1253689"/>
            <a:chExt cx="341640" cy="18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48B30422-EF61-68A7-8E49-7F8949AAC5F1}"/>
                    </a:ext>
                  </a:extLst>
                </p14:cNvPr>
                <p14:cNvContentPartPr/>
                <p14:nvPr/>
              </p14:nvContentPartPr>
              <p14:xfrm>
                <a:off x="1573496" y="1312729"/>
                <a:ext cx="176040" cy="12168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48B30422-EF61-68A7-8E49-7F8949AAC5F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62696" y="1301929"/>
                  <a:ext cx="1972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41D687B3-376A-FA8F-9415-F3775BAD23E2}"/>
                    </a:ext>
                  </a:extLst>
                </p14:cNvPr>
                <p14:cNvContentPartPr/>
                <p14:nvPr/>
              </p14:nvContentPartPr>
              <p14:xfrm>
                <a:off x="1814336" y="1253689"/>
                <a:ext cx="100800" cy="16200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41D687B3-376A-FA8F-9415-F3775BAD23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03536" y="1242889"/>
                  <a:ext cx="12204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B081F85C-EE00-2656-E449-9A6DEF34525F}"/>
              </a:ext>
            </a:extLst>
          </p:cNvPr>
          <p:cNvGrpSpPr/>
          <p:nvPr/>
        </p:nvGrpSpPr>
        <p:grpSpPr>
          <a:xfrm>
            <a:off x="5338736" y="593089"/>
            <a:ext cx="621720" cy="225360"/>
            <a:chOff x="5338736" y="593089"/>
            <a:chExt cx="62172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1C993C84-B2F1-2715-DEE4-6D3BE8209B30}"/>
                    </a:ext>
                  </a:extLst>
                </p14:cNvPr>
                <p14:cNvContentPartPr/>
                <p14:nvPr/>
              </p14:nvContentPartPr>
              <p14:xfrm>
                <a:off x="5338736" y="593089"/>
                <a:ext cx="219960" cy="22536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1C993C84-B2F1-2715-DEE4-6D3BE8209B3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27936" y="582272"/>
                  <a:ext cx="241200" cy="2466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33779589-732A-DAE9-0A7E-52F094BA4B2A}"/>
                    </a:ext>
                  </a:extLst>
                </p14:cNvPr>
                <p14:cNvContentPartPr/>
                <p14:nvPr/>
              </p14:nvContentPartPr>
              <p14:xfrm>
                <a:off x="5732936" y="648529"/>
                <a:ext cx="167760" cy="1080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33779589-732A-DAE9-0A7E-52F094BA4B2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22136" y="637729"/>
                  <a:ext cx="1890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723300DC-1672-92EE-B316-F8096EF30456}"/>
                    </a:ext>
                  </a:extLst>
                </p14:cNvPr>
                <p14:cNvContentPartPr/>
                <p14:nvPr/>
              </p14:nvContentPartPr>
              <p14:xfrm>
                <a:off x="5763536" y="767689"/>
                <a:ext cx="196920" cy="468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723300DC-1672-92EE-B316-F8096EF3045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52756" y="755989"/>
                  <a:ext cx="218121" cy="2769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3" name="Entrada de lápiz 72">
                <a:extLst>
                  <a:ext uri="{FF2B5EF4-FFF2-40B4-BE49-F238E27FC236}">
                    <a16:creationId xmlns:a16="http://schemas.microsoft.com/office/drawing/2014/main" id="{A3111BE1-5BDE-8DBE-92D2-BAA5C3131B14}"/>
                  </a:ext>
                </a:extLst>
              </p14:cNvPr>
              <p14:cNvContentPartPr/>
              <p14:nvPr/>
            </p14:nvContentPartPr>
            <p14:xfrm>
              <a:off x="872936" y="2813569"/>
              <a:ext cx="1440" cy="1440"/>
            </p14:xfrm>
          </p:contentPart>
        </mc:Choice>
        <mc:Fallback xmlns="">
          <p:pic>
            <p:nvPicPr>
              <p:cNvPr id="73" name="Entrada de lápiz 72">
                <a:extLst>
                  <a:ext uri="{FF2B5EF4-FFF2-40B4-BE49-F238E27FC236}">
                    <a16:creationId xmlns:a16="http://schemas.microsoft.com/office/drawing/2014/main" id="{A3111BE1-5BDE-8DBE-92D2-BAA5C3131B1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2136" y="2802769"/>
                <a:ext cx="22680" cy="2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upo 77">
            <a:extLst>
              <a:ext uri="{FF2B5EF4-FFF2-40B4-BE49-F238E27FC236}">
                <a16:creationId xmlns:a16="http://schemas.microsoft.com/office/drawing/2014/main" id="{D9510F90-F288-189A-5A31-4FD1E217299C}"/>
              </a:ext>
            </a:extLst>
          </p:cNvPr>
          <p:cNvGrpSpPr/>
          <p:nvPr/>
        </p:nvGrpSpPr>
        <p:grpSpPr>
          <a:xfrm>
            <a:off x="2256776" y="1090969"/>
            <a:ext cx="1407960" cy="1137240"/>
            <a:chOff x="2256776" y="1090969"/>
            <a:chExt cx="1407960" cy="113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63E0D861-3519-9185-0C82-5AB24BB0E0FF}"/>
                    </a:ext>
                  </a:extLst>
                </p14:cNvPr>
                <p14:cNvContentPartPr/>
                <p14:nvPr/>
              </p14:nvContentPartPr>
              <p14:xfrm>
                <a:off x="2256776" y="1396249"/>
                <a:ext cx="111960" cy="7344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63E0D861-3519-9185-0C82-5AB24BB0E0F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45976" y="1385449"/>
                  <a:ext cx="1332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D36C73BF-F7BF-56BD-F6EB-EE96B12A29DE}"/>
                    </a:ext>
                  </a:extLst>
                </p14:cNvPr>
                <p14:cNvContentPartPr/>
                <p14:nvPr/>
              </p14:nvContentPartPr>
              <p14:xfrm>
                <a:off x="2617496" y="1212649"/>
                <a:ext cx="317880" cy="20052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D36C73BF-F7BF-56BD-F6EB-EE96B12A29D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06696" y="1201849"/>
                  <a:ext cx="3391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FDD5177C-7806-94D5-BE05-9DB5004E2F8A}"/>
                    </a:ext>
                  </a:extLst>
                </p14:cNvPr>
                <p14:cNvContentPartPr/>
                <p14:nvPr/>
              </p14:nvContentPartPr>
              <p14:xfrm>
                <a:off x="3024296" y="1311649"/>
                <a:ext cx="181440" cy="9468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FDD5177C-7806-94D5-BE05-9DB5004E2F8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13475" y="1300849"/>
                  <a:ext cx="202722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924015A5-6DA6-8BA5-16BC-72B2F54436C8}"/>
                    </a:ext>
                  </a:extLst>
                </p14:cNvPr>
                <p14:cNvContentPartPr/>
                <p14:nvPr/>
              </p14:nvContentPartPr>
              <p14:xfrm>
                <a:off x="3090176" y="1283209"/>
                <a:ext cx="93600" cy="14688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924015A5-6DA6-8BA5-16BC-72B2F54436C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79334" y="1272409"/>
                  <a:ext cx="114922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CEF648A8-593B-7CFB-3461-1A134C649C24}"/>
                    </a:ext>
                  </a:extLst>
                </p14:cNvPr>
                <p14:cNvContentPartPr/>
                <p14:nvPr/>
              </p14:nvContentPartPr>
              <p14:xfrm>
                <a:off x="2801456" y="1621249"/>
                <a:ext cx="226440" cy="12888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CEF648A8-593B-7CFB-3461-1A134C649C2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90656" y="1610479"/>
                  <a:ext cx="247680" cy="1500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AAEE9312-671F-CD91-8596-4283CED42DB9}"/>
                    </a:ext>
                  </a:extLst>
                </p14:cNvPr>
                <p14:cNvContentPartPr/>
                <p14:nvPr/>
              </p14:nvContentPartPr>
              <p14:xfrm>
                <a:off x="3181256" y="1620169"/>
                <a:ext cx="161640" cy="24624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AAEE9312-671F-CD91-8596-4283CED42DB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70480" y="1609353"/>
                  <a:ext cx="182833" cy="2675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9FA76856-EF8F-111F-D92A-58C66444DCB9}"/>
                    </a:ext>
                  </a:extLst>
                </p14:cNvPr>
                <p14:cNvContentPartPr/>
                <p14:nvPr/>
              </p14:nvContentPartPr>
              <p14:xfrm>
                <a:off x="2862656" y="1963249"/>
                <a:ext cx="246600" cy="17964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9FA76856-EF8F-111F-D92A-58C66444DC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51856" y="1952449"/>
                  <a:ext cx="2678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369236AD-D286-9A1C-D1B7-DBD0CA958B16}"/>
                    </a:ext>
                  </a:extLst>
                </p14:cNvPr>
                <p14:cNvContentPartPr/>
                <p14:nvPr/>
              </p14:nvContentPartPr>
              <p14:xfrm>
                <a:off x="3321296" y="2018689"/>
                <a:ext cx="123840" cy="20952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369236AD-D286-9A1C-D1B7-DBD0CA958B1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10496" y="2007889"/>
                  <a:ext cx="1450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943B3FE4-E0A7-5104-69CE-338118498791}"/>
                    </a:ext>
                  </a:extLst>
                </p14:cNvPr>
                <p14:cNvContentPartPr/>
                <p14:nvPr/>
              </p14:nvContentPartPr>
              <p14:xfrm>
                <a:off x="3332816" y="2118049"/>
                <a:ext cx="86040" cy="3276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943B3FE4-E0A7-5104-69CE-33811849879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22016" y="2107249"/>
                  <a:ext cx="1072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A64EE474-82A6-8207-7C0D-32F71E33F24B}"/>
                    </a:ext>
                  </a:extLst>
                </p14:cNvPr>
                <p14:cNvContentPartPr/>
                <p14:nvPr/>
              </p14:nvContentPartPr>
              <p14:xfrm>
                <a:off x="2505536" y="1098169"/>
                <a:ext cx="275760" cy="108504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A64EE474-82A6-8207-7C0D-32F71E33F2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94750" y="1087369"/>
                  <a:ext cx="296972" cy="11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53BB75D0-B45B-420C-3E92-FF6F7DCAFB41}"/>
                    </a:ext>
                  </a:extLst>
                </p14:cNvPr>
                <p14:cNvContentPartPr/>
                <p14:nvPr/>
              </p14:nvContentPartPr>
              <p14:xfrm>
                <a:off x="3322376" y="1090969"/>
                <a:ext cx="342360" cy="106920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53BB75D0-B45B-420C-3E92-FF6F7DCAFB4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11576" y="1080173"/>
                  <a:ext cx="363600" cy="10904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6" name="Entrada de lápiz 75">
                  <a:extLst>
                    <a:ext uri="{FF2B5EF4-FFF2-40B4-BE49-F238E27FC236}">
                      <a16:creationId xmlns:a16="http://schemas.microsoft.com/office/drawing/2014/main" id="{F0F8EE40-D7CB-2254-C205-6A6EB40BCB45}"/>
                    </a:ext>
                  </a:extLst>
                </p14:cNvPr>
                <p14:cNvContentPartPr/>
                <p14:nvPr/>
              </p14:nvContentPartPr>
              <p14:xfrm>
                <a:off x="2313296" y="1392289"/>
                <a:ext cx="71640" cy="39240"/>
              </p14:xfrm>
            </p:contentPart>
          </mc:Choice>
          <mc:Fallback xmlns="">
            <p:pic>
              <p:nvPicPr>
                <p:cNvPr id="76" name="Entrada de lápiz 75">
                  <a:extLst>
                    <a:ext uri="{FF2B5EF4-FFF2-40B4-BE49-F238E27FC236}">
                      <a16:creationId xmlns:a16="http://schemas.microsoft.com/office/drawing/2014/main" id="{F0F8EE40-D7CB-2254-C205-6A6EB40BCB4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02496" y="1381489"/>
                  <a:ext cx="9288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0A8E5A77-84D1-64C5-64C4-86C0D6558F0A}"/>
              </a:ext>
            </a:extLst>
          </p:cNvPr>
          <p:cNvGrpSpPr/>
          <p:nvPr/>
        </p:nvGrpSpPr>
        <p:grpSpPr>
          <a:xfrm>
            <a:off x="506816" y="1827169"/>
            <a:ext cx="1747080" cy="1250640"/>
            <a:chOff x="506816" y="1827169"/>
            <a:chExt cx="1747080" cy="12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A31B2ECD-E882-3CC8-1457-0B700415EE80}"/>
                    </a:ext>
                  </a:extLst>
                </p14:cNvPr>
                <p14:cNvContentPartPr/>
                <p14:nvPr/>
              </p14:nvContentPartPr>
              <p14:xfrm>
                <a:off x="1754576" y="2197609"/>
                <a:ext cx="167760" cy="20448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A31B2ECD-E882-3CC8-1457-0B700415EE8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743753" y="2186809"/>
                  <a:ext cx="189046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041E1476-7DED-33E2-A819-EE69A0EEA54B}"/>
                    </a:ext>
                  </a:extLst>
                </p14:cNvPr>
                <p14:cNvContentPartPr/>
                <p14:nvPr/>
              </p14:nvContentPartPr>
              <p14:xfrm>
                <a:off x="506816" y="2055409"/>
                <a:ext cx="196920" cy="12708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041E1476-7DED-33E2-A819-EE69A0EEA54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6016" y="2044609"/>
                  <a:ext cx="2181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D090631A-E34A-BC70-E446-8262360D240E}"/>
                    </a:ext>
                  </a:extLst>
                </p14:cNvPr>
                <p14:cNvContentPartPr/>
                <p14:nvPr/>
              </p14:nvContentPartPr>
              <p14:xfrm>
                <a:off x="754856" y="2014369"/>
                <a:ext cx="94320" cy="11844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D090631A-E34A-BC70-E446-8262360D240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4097" y="2003569"/>
                  <a:ext cx="115479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445D0E31-F85E-D27E-66C8-38642E9F0BA3}"/>
                    </a:ext>
                  </a:extLst>
                </p14:cNvPr>
                <p14:cNvContentPartPr/>
                <p14:nvPr/>
              </p14:nvContentPartPr>
              <p14:xfrm>
                <a:off x="905336" y="2462209"/>
                <a:ext cx="150840" cy="15192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445D0E31-F85E-D27E-66C8-38642E9F0BA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4536" y="2451409"/>
                  <a:ext cx="1720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7" name="Entrada de lápiz 46">
                  <a:extLst>
                    <a:ext uri="{FF2B5EF4-FFF2-40B4-BE49-F238E27FC236}">
                      <a16:creationId xmlns:a16="http://schemas.microsoft.com/office/drawing/2014/main" id="{427AC838-AC90-F689-3ED1-414321D621AF}"/>
                    </a:ext>
                  </a:extLst>
                </p14:cNvPr>
                <p14:cNvContentPartPr/>
                <p14:nvPr/>
              </p14:nvContentPartPr>
              <p14:xfrm>
                <a:off x="1076336" y="2224609"/>
                <a:ext cx="152640" cy="247320"/>
              </p14:xfrm>
            </p:contentPart>
          </mc:Choice>
          <mc:Fallback xmlns="">
            <p:pic>
              <p:nvPicPr>
                <p:cNvPr id="47" name="Entrada de lápiz 46">
                  <a:extLst>
                    <a:ext uri="{FF2B5EF4-FFF2-40B4-BE49-F238E27FC236}">
                      <a16:creationId xmlns:a16="http://schemas.microsoft.com/office/drawing/2014/main" id="{427AC838-AC90-F689-3ED1-414321D621A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65536" y="2213793"/>
                  <a:ext cx="173880" cy="2685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52EE9FC5-BF2B-9A8A-78DA-23F382B54842}"/>
                    </a:ext>
                  </a:extLst>
                </p14:cNvPr>
                <p14:cNvContentPartPr/>
                <p14:nvPr/>
              </p14:nvContentPartPr>
              <p14:xfrm>
                <a:off x="1015136" y="1827169"/>
                <a:ext cx="206280" cy="18000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52EE9FC5-BF2B-9A8A-78DA-23F382B5484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04336" y="1816347"/>
                  <a:ext cx="227520" cy="2012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1" name="Entrada de lápiz 50">
                  <a:extLst>
                    <a:ext uri="{FF2B5EF4-FFF2-40B4-BE49-F238E27FC236}">
                      <a16:creationId xmlns:a16="http://schemas.microsoft.com/office/drawing/2014/main" id="{35A6D885-EBD8-25EE-470D-FEF0C05631B0}"/>
                    </a:ext>
                  </a:extLst>
                </p14:cNvPr>
                <p14:cNvContentPartPr/>
                <p14:nvPr/>
              </p14:nvContentPartPr>
              <p14:xfrm>
                <a:off x="1309976" y="1856689"/>
                <a:ext cx="172800" cy="192960"/>
              </p14:xfrm>
            </p:contentPart>
          </mc:Choice>
          <mc:Fallback xmlns="">
            <p:pic>
              <p:nvPicPr>
                <p:cNvPr id="51" name="Entrada de lápiz 50">
                  <a:extLst>
                    <a:ext uri="{FF2B5EF4-FFF2-40B4-BE49-F238E27FC236}">
                      <a16:creationId xmlns:a16="http://schemas.microsoft.com/office/drawing/2014/main" id="{35A6D885-EBD8-25EE-470D-FEF0C05631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299176" y="1845889"/>
                  <a:ext cx="1940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4ABCB556-09C3-C773-8D52-1A8FF4A0966B}"/>
                    </a:ext>
                  </a:extLst>
                </p14:cNvPr>
                <p14:cNvContentPartPr/>
                <p14:nvPr/>
              </p14:nvContentPartPr>
              <p14:xfrm>
                <a:off x="847736" y="2746609"/>
                <a:ext cx="64080" cy="6840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4ABCB556-09C3-C773-8D52-1A8FF4A0966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36936" y="2735809"/>
                  <a:ext cx="853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B6381C1D-A02E-98DE-E6F7-C6E38FC2112E}"/>
                    </a:ext>
                  </a:extLst>
                </p14:cNvPr>
                <p14:cNvContentPartPr/>
                <p14:nvPr/>
              </p14:nvContentPartPr>
              <p14:xfrm>
                <a:off x="586376" y="2907889"/>
                <a:ext cx="129960" cy="11880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B6381C1D-A02E-98DE-E6F7-C6E38FC2112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5576" y="2897089"/>
                  <a:ext cx="1512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5FF92CBC-193D-9D9E-938E-671AF4BA12C6}"/>
                    </a:ext>
                  </a:extLst>
                </p14:cNvPr>
                <p14:cNvContentPartPr/>
                <p14:nvPr/>
              </p14:nvContentPartPr>
              <p14:xfrm>
                <a:off x="811376" y="2994649"/>
                <a:ext cx="26640" cy="7380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5FF92CBC-193D-9D9E-938E-671AF4BA12C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0576" y="2983849"/>
                  <a:ext cx="478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DC49AFFB-5926-FFD7-3AB1-BF9F9057DE15}"/>
                    </a:ext>
                  </a:extLst>
                </p14:cNvPr>
                <p14:cNvContentPartPr/>
                <p14:nvPr/>
              </p14:nvContentPartPr>
              <p14:xfrm>
                <a:off x="890576" y="2880529"/>
                <a:ext cx="97560" cy="11304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DC49AFFB-5926-FFD7-3AB1-BF9F9057DE1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9776" y="2869729"/>
                  <a:ext cx="1188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1E943D50-A131-AD0D-BBAB-85C4FA3D7948}"/>
                    </a:ext>
                  </a:extLst>
                </p14:cNvPr>
                <p14:cNvContentPartPr/>
                <p14:nvPr/>
              </p14:nvContentPartPr>
              <p14:xfrm>
                <a:off x="1112336" y="2972689"/>
                <a:ext cx="42480" cy="10512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1E943D50-A131-AD0D-BBAB-85C4FA3D794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01444" y="2961889"/>
                  <a:ext cx="63902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B595AA0A-245D-8F43-1CE4-37027863AEA5}"/>
                    </a:ext>
                  </a:extLst>
                </p14:cNvPr>
                <p14:cNvContentPartPr/>
                <p14:nvPr/>
              </p14:nvContentPartPr>
              <p14:xfrm>
                <a:off x="1152296" y="2848129"/>
                <a:ext cx="183240" cy="16128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B595AA0A-245D-8F43-1CE4-37027863AEA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41496" y="2837329"/>
                  <a:ext cx="2044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DD542395-1671-1800-43ED-795853BB894F}"/>
                    </a:ext>
                  </a:extLst>
                </p14:cNvPr>
                <p14:cNvContentPartPr/>
                <p14:nvPr/>
              </p14:nvContentPartPr>
              <p14:xfrm>
                <a:off x="909656" y="2819689"/>
                <a:ext cx="113400" cy="3060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DD542395-1671-1800-43ED-795853BB894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8856" y="2808889"/>
                  <a:ext cx="1346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8" name="Entrada de lápiz 57">
                  <a:extLst>
                    <a:ext uri="{FF2B5EF4-FFF2-40B4-BE49-F238E27FC236}">
                      <a16:creationId xmlns:a16="http://schemas.microsoft.com/office/drawing/2014/main" id="{C568BAF5-EE86-4E16-4667-CFC2C7BCF0FB}"/>
                    </a:ext>
                  </a:extLst>
                </p14:cNvPr>
                <p14:cNvContentPartPr/>
                <p14:nvPr/>
              </p14:nvContentPartPr>
              <p14:xfrm>
                <a:off x="1116656" y="2831209"/>
                <a:ext cx="146880" cy="2520"/>
              </p14:xfrm>
            </p:contentPart>
          </mc:Choice>
          <mc:Fallback xmlns="">
            <p:pic>
              <p:nvPicPr>
                <p:cNvPr id="58" name="Entrada de lápiz 57">
                  <a:extLst>
                    <a:ext uri="{FF2B5EF4-FFF2-40B4-BE49-F238E27FC236}">
                      <a16:creationId xmlns:a16="http://schemas.microsoft.com/office/drawing/2014/main" id="{C568BAF5-EE86-4E16-4667-CFC2C7BCF0F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05829" y="2818609"/>
                  <a:ext cx="168172" cy="27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9" name="Entrada de lápiz 58">
                  <a:extLst>
                    <a:ext uri="{FF2B5EF4-FFF2-40B4-BE49-F238E27FC236}">
                      <a16:creationId xmlns:a16="http://schemas.microsoft.com/office/drawing/2014/main" id="{EC9B8A49-0F50-4D5C-1582-AC8F7F4976B3}"/>
                    </a:ext>
                  </a:extLst>
                </p14:cNvPr>
                <p14:cNvContentPartPr/>
                <p14:nvPr/>
              </p14:nvContentPartPr>
              <p14:xfrm>
                <a:off x="1466936" y="2782249"/>
                <a:ext cx="196920" cy="19080"/>
              </p14:xfrm>
            </p:contentPart>
          </mc:Choice>
          <mc:Fallback xmlns="">
            <p:pic>
              <p:nvPicPr>
                <p:cNvPr id="59" name="Entrada de lápiz 58">
                  <a:extLst>
                    <a:ext uri="{FF2B5EF4-FFF2-40B4-BE49-F238E27FC236}">
                      <a16:creationId xmlns:a16="http://schemas.microsoft.com/office/drawing/2014/main" id="{EC9B8A49-0F50-4D5C-1582-AC8F7F4976B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56136" y="2771449"/>
                  <a:ext cx="218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7570D8FA-6CE1-96EF-6ECD-D80D5C7AA871}"/>
                    </a:ext>
                  </a:extLst>
                </p14:cNvPr>
                <p14:cNvContentPartPr/>
                <p14:nvPr/>
              </p14:nvContentPartPr>
              <p14:xfrm>
                <a:off x="1763936" y="2753809"/>
                <a:ext cx="199080" cy="1404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7570D8FA-6CE1-96EF-6ECD-D80D5C7AA87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53136" y="2743009"/>
                  <a:ext cx="220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7B9EC81F-A092-2ADC-3B24-D2985DC6D9FF}"/>
                    </a:ext>
                  </a:extLst>
                </p14:cNvPr>
                <p14:cNvContentPartPr/>
                <p14:nvPr/>
              </p14:nvContentPartPr>
              <p14:xfrm>
                <a:off x="2113496" y="2741209"/>
                <a:ext cx="140400" cy="360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7B9EC81F-A092-2ADC-3B24-D2985DC6D9F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02696" y="2730409"/>
                  <a:ext cx="1616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D3E49007-55C9-3397-3BD9-5F5B990EE177}"/>
                    </a:ext>
                  </a:extLst>
                </p14:cNvPr>
                <p14:cNvContentPartPr/>
                <p14:nvPr/>
              </p14:nvContentPartPr>
              <p14:xfrm>
                <a:off x="1166696" y="2576689"/>
                <a:ext cx="59040" cy="28764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D3E49007-55C9-3397-3BD9-5F5B990EE17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55896" y="2565889"/>
                  <a:ext cx="802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4ABCBEA4-549A-D397-EDE2-702E467B90DF}"/>
                    </a:ext>
                  </a:extLst>
                </p14:cNvPr>
                <p14:cNvContentPartPr/>
                <p14:nvPr/>
              </p14:nvContentPartPr>
              <p14:xfrm>
                <a:off x="1372976" y="2581369"/>
                <a:ext cx="174960" cy="16056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4ABCBEA4-549A-D397-EDE2-702E467B90D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362176" y="2570569"/>
                  <a:ext cx="196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777BD7C0-7004-DD4F-720D-4A27B349FBFF}"/>
                    </a:ext>
                  </a:extLst>
                </p14:cNvPr>
                <p14:cNvContentPartPr/>
                <p14:nvPr/>
              </p14:nvContentPartPr>
              <p14:xfrm>
                <a:off x="879416" y="2809249"/>
                <a:ext cx="7560" cy="468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777BD7C0-7004-DD4F-720D-4A27B349FBF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8616" y="2797549"/>
                  <a:ext cx="28800" cy="2769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2" name="Entrada de lápiz 81">
                <a:extLst>
                  <a:ext uri="{FF2B5EF4-FFF2-40B4-BE49-F238E27FC236}">
                    <a16:creationId xmlns:a16="http://schemas.microsoft.com/office/drawing/2014/main" id="{3441D8E7-EA48-08AE-933A-02C36955A011}"/>
                  </a:ext>
                </a:extLst>
              </p14:cNvPr>
              <p14:cNvContentPartPr/>
              <p14:nvPr/>
            </p14:nvContentPartPr>
            <p14:xfrm>
              <a:off x="2367656" y="1429729"/>
              <a:ext cx="2520" cy="8640"/>
            </p14:xfrm>
          </p:contentPart>
        </mc:Choice>
        <mc:Fallback xmlns="">
          <p:pic>
            <p:nvPicPr>
              <p:cNvPr id="82" name="Entrada de lápiz 81">
                <a:extLst>
                  <a:ext uri="{FF2B5EF4-FFF2-40B4-BE49-F238E27FC236}">
                    <a16:creationId xmlns:a16="http://schemas.microsoft.com/office/drawing/2014/main" id="{3441D8E7-EA48-08AE-933A-02C36955A01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356856" y="1418929"/>
                <a:ext cx="2376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3" name="Entrada de lápiz 82">
                <a:extLst>
                  <a:ext uri="{FF2B5EF4-FFF2-40B4-BE49-F238E27FC236}">
                    <a16:creationId xmlns:a16="http://schemas.microsoft.com/office/drawing/2014/main" id="{DE245E18-D48A-CEB6-1849-8F2BE7DBDA2B}"/>
                  </a:ext>
                </a:extLst>
              </p14:cNvPr>
              <p14:cNvContentPartPr/>
              <p14:nvPr/>
            </p14:nvContentPartPr>
            <p14:xfrm>
              <a:off x="6185096" y="369169"/>
              <a:ext cx="166680" cy="457560"/>
            </p14:xfrm>
          </p:contentPart>
        </mc:Choice>
        <mc:Fallback xmlns="">
          <p:pic>
            <p:nvPicPr>
              <p:cNvPr id="83" name="Entrada de lápiz 82">
                <a:extLst>
                  <a:ext uri="{FF2B5EF4-FFF2-40B4-BE49-F238E27FC236}">
                    <a16:creationId xmlns:a16="http://schemas.microsoft.com/office/drawing/2014/main" id="{DE245E18-D48A-CEB6-1849-8F2BE7DBDA2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174296" y="358360"/>
                <a:ext cx="187920" cy="478817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upo 98">
            <a:extLst>
              <a:ext uri="{FF2B5EF4-FFF2-40B4-BE49-F238E27FC236}">
                <a16:creationId xmlns:a16="http://schemas.microsoft.com/office/drawing/2014/main" id="{C127CCA9-B0C6-5CD1-58E3-7AB16CCAF94A}"/>
              </a:ext>
            </a:extLst>
          </p:cNvPr>
          <p:cNvGrpSpPr/>
          <p:nvPr/>
        </p:nvGrpSpPr>
        <p:grpSpPr>
          <a:xfrm>
            <a:off x="6304256" y="164329"/>
            <a:ext cx="2499840" cy="716760"/>
            <a:chOff x="6304256" y="164329"/>
            <a:chExt cx="2499840" cy="71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93738CA9-B0BF-9C7C-1B4D-95773C9820AD}"/>
                    </a:ext>
                  </a:extLst>
                </p14:cNvPr>
                <p14:cNvContentPartPr/>
                <p14:nvPr/>
              </p14:nvContentPartPr>
              <p14:xfrm>
                <a:off x="6580376" y="485809"/>
                <a:ext cx="279720" cy="215280"/>
              </p14:xfrm>
            </p:contentPart>
          </mc:Choice>
          <mc:Fallback xmlns=""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93738CA9-B0BF-9C7C-1B4D-95773C9820A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569576" y="475009"/>
                  <a:ext cx="3009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5" name="Entrada de lápiz 84">
                  <a:extLst>
                    <a:ext uri="{FF2B5EF4-FFF2-40B4-BE49-F238E27FC236}">
                      <a16:creationId xmlns:a16="http://schemas.microsoft.com/office/drawing/2014/main" id="{79B80928-E374-17C7-0290-17BBD4F4C810}"/>
                    </a:ext>
                  </a:extLst>
                </p14:cNvPr>
                <p14:cNvContentPartPr/>
                <p14:nvPr/>
              </p14:nvContentPartPr>
              <p14:xfrm>
                <a:off x="6940016" y="555289"/>
                <a:ext cx="203400" cy="94680"/>
              </p14:xfrm>
            </p:contentPart>
          </mc:Choice>
          <mc:Fallback xmlns="">
            <p:pic>
              <p:nvPicPr>
                <p:cNvPr id="85" name="Entrada de lápiz 84">
                  <a:extLst>
                    <a:ext uri="{FF2B5EF4-FFF2-40B4-BE49-F238E27FC236}">
                      <a16:creationId xmlns:a16="http://schemas.microsoft.com/office/drawing/2014/main" id="{79B80928-E374-17C7-0290-17BBD4F4C81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29197" y="544489"/>
                  <a:ext cx="224678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6" name="Entrada de lápiz 85">
                  <a:extLst>
                    <a:ext uri="{FF2B5EF4-FFF2-40B4-BE49-F238E27FC236}">
                      <a16:creationId xmlns:a16="http://schemas.microsoft.com/office/drawing/2014/main" id="{E0391908-73AD-C29C-05CF-78EF9C2907F4}"/>
                    </a:ext>
                  </a:extLst>
                </p14:cNvPr>
                <p14:cNvContentPartPr/>
                <p14:nvPr/>
              </p14:nvContentPartPr>
              <p14:xfrm>
                <a:off x="6997616" y="548089"/>
                <a:ext cx="119520" cy="148680"/>
              </p14:xfrm>
            </p:contentPart>
          </mc:Choice>
          <mc:Fallback xmlns="">
            <p:pic>
              <p:nvPicPr>
                <p:cNvPr id="86" name="Entrada de lápiz 85">
                  <a:extLst>
                    <a:ext uri="{FF2B5EF4-FFF2-40B4-BE49-F238E27FC236}">
                      <a16:creationId xmlns:a16="http://schemas.microsoft.com/office/drawing/2014/main" id="{E0391908-73AD-C29C-05CF-78EF9C2907F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986816" y="537289"/>
                  <a:ext cx="1407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4FBEF555-83CD-4824-85BA-7C1141A27404}"/>
                    </a:ext>
                  </a:extLst>
                </p14:cNvPr>
                <p14:cNvContentPartPr/>
                <p14:nvPr/>
              </p14:nvContentPartPr>
              <p14:xfrm>
                <a:off x="7117856" y="340009"/>
                <a:ext cx="110160" cy="126360"/>
              </p14:xfrm>
            </p:contentPart>
          </mc:Choice>
          <mc:Fallback xmlns=""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4FBEF555-83CD-4824-85BA-7C1141A2740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107091" y="329240"/>
                  <a:ext cx="131331" cy="1475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BC4E5EF0-A743-C16C-5FD9-A9F3F5A3D745}"/>
                    </a:ext>
                  </a:extLst>
                </p14:cNvPr>
                <p14:cNvContentPartPr/>
                <p14:nvPr/>
              </p14:nvContentPartPr>
              <p14:xfrm>
                <a:off x="7599176" y="586969"/>
                <a:ext cx="168480" cy="43200"/>
              </p14:xfrm>
            </p:contentPart>
          </mc:Choice>
          <mc:Fallback xmlns=""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BC4E5EF0-A743-C16C-5FD9-A9F3F5A3D74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88399" y="576169"/>
                  <a:ext cx="189675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F5669032-E368-0EBB-C42F-BF3146368DDF}"/>
                    </a:ext>
                  </a:extLst>
                </p14:cNvPr>
                <p14:cNvContentPartPr/>
                <p14:nvPr/>
              </p14:nvContentPartPr>
              <p14:xfrm>
                <a:off x="7687016" y="520009"/>
                <a:ext cx="51480" cy="189360"/>
              </p14:xfrm>
            </p:contentPart>
          </mc:Choice>
          <mc:Fallback xmlns=""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F5669032-E368-0EBB-C42F-BF3146368DD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76216" y="509209"/>
                  <a:ext cx="727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191B51D1-7578-F39F-F66E-870EA2DA0C65}"/>
                    </a:ext>
                  </a:extLst>
                </p14:cNvPr>
                <p14:cNvContentPartPr/>
                <p14:nvPr/>
              </p14:nvContentPartPr>
              <p14:xfrm>
                <a:off x="7934696" y="484369"/>
                <a:ext cx="284760" cy="158760"/>
              </p14:xfrm>
            </p:contentPart>
          </mc:Choice>
          <mc:Fallback xmlns=""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191B51D1-7578-F39F-F66E-870EA2DA0C6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23896" y="473593"/>
                  <a:ext cx="306000" cy="1799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71C146B2-1EF7-2B0E-863C-85222D7B5933}"/>
                    </a:ext>
                  </a:extLst>
                </p14:cNvPr>
                <p14:cNvContentPartPr/>
                <p14:nvPr/>
              </p14:nvContentPartPr>
              <p14:xfrm>
                <a:off x="8314496" y="605689"/>
                <a:ext cx="205200" cy="275400"/>
              </p14:xfrm>
            </p:contentPart>
          </mc:Choice>
          <mc:Fallback xmlns=""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71C146B2-1EF7-2B0E-863C-85222D7B593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303715" y="594889"/>
                  <a:ext cx="226403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452CD717-5094-F08C-FE45-156724D1A905}"/>
                    </a:ext>
                  </a:extLst>
                </p14:cNvPr>
                <p14:cNvContentPartPr/>
                <p14:nvPr/>
              </p14:nvContentPartPr>
              <p14:xfrm>
                <a:off x="8526896" y="361969"/>
                <a:ext cx="178200" cy="201600"/>
              </p14:xfrm>
            </p:contentPart>
          </mc:Choice>
          <mc:Fallback xmlns=""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452CD717-5094-F08C-FE45-156724D1A90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516096" y="351188"/>
                  <a:ext cx="199440" cy="2228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7" name="Entrada de lápiz 96">
                  <a:extLst>
                    <a:ext uri="{FF2B5EF4-FFF2-40B4-BE49-F238E27FC236}">
                      <a16:creationId xmlns:a16="http://schemas.microsoft.com/office/drawing/2014/main" id="{655B69D6-1EE5-EDAD-EE33-B828574C3C20}"/>
                    </a:ext>
                  </a:extLst>
                </p14:cNvPr>
                <p14:cNvContentPartPr/>
                <p14:nvPr/>
              </p14:nvContentPartPr>
              <p14:xfrm>
                <a:off x="6304256" y="164329"/>
                <a:ext cx="2499840" cy="158400"/>
              </p14:xfrm>
            </p:contentPart>
          </mc:Choice>
          <mc:Fallback xmlns="">
            <p:pic>
              <p:nvPicPr>
                <p:cNvPr id="97" name="Entrada de lápiz 96">
                  <a:extLst>
                    <a:ext uri="{FF2B5EF4-FFF2-40B4-BE49-F238E27FC236}">
                      <a16:creationId xmlns:a16="http://schemas.microsoft.com/office/drawing/2014/main" id="{655B69D6-1EE5-EDAD-EE33-B828574C3C2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293458" y="153529"/>
                  <a:ext cx="2521077" cy="17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0" name="Entrada de lápiz 99">
                <a:extLst>
                  <a:ext uri="{FF2B5EF4-FFF2-40B4-BE49-F238E27FC236}">
                    <a16:creationId xmlns:a16="http://schemas.microsoft.com/office/drawing/2014/main" id="{588658F5-0F2B-ED39-26DC-EA6C656522C6}"/>
                  </a:ext>
                </a:extLst>
              </p14:cNvPr>
              <p14:cNvContentPartPr/>
              <p14:nvPr/>
            </p14:nvContentPartPr>
            <p14:xfrm>
              <a:off x="5381576" y="1587769"/>
              <a:ext cx="241920" cy="263880"/>
            </p14:xfrm>
          </p:contentPart>
        </mc:Choice>
        <mc:Fallback xmlns="">
          <p:pic>
            <p:nvPicPr>
              <p:cNvPr id="100" name="Entrada de lápiz 99">
                <a:extLst>
                  <a:ext uri="{FF2B5EF4-FFF2-40B4-BE49-F238E27FC236}">
                    <a16:creationId xmlns:a16="http://schemas.microsoft.com/office/drawing/2014/main" id="{588658F5-0F2B-ED39-26DC-EA6C656522C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370776" y="1576984"/>
                <a:ext cx="263160" cy="285091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upo 110">
            <a:extLst>
              <a:ext uri="{FF2B5EF4-FFF2-40B4-BE49-F238E27FC236}">
                <a16:creationId xmlns:a16="http://schemas.microsoft.com/office/drawing/2014/main" id="{6E490C3F-033D-AB2F-94C9-244F60F02525}"/>
              </a:ext>
            </a:extLst>
          </p:cNvPr>
          <p:cNvGrpSpPr/>
          <p:nvPr/>
        </p:nvGrpSpPr>
        <p:grpSpPr>
          <a:xfrm>
            <a:off x="2364416" y="1453849"/>
            <a:ext cx="10800" cy="269280"/>
            <a:chOff x="2364416" y="1453849"/>
            <a:chExt cx="10800" cy="26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5" name="Entrada de lápiz 104">
                  <a:extLst>
                    <a:ext uri="{FF2B5EF4-FFF2-40B4-BE49-F238E27FC236}">
                      <a16:creationId xmlns:a16="http://schemas.microsoft.com/office/drawing/2014/main" id="{414A9004-9D3B-5FDE-AD29-05F98392BDC4}"/>
                    </a:ext>
                  </a:extLst>
                </p14:cNvPr>
                <p14:cNvContentPartPr/>
                <p14:nvPr/>
              </p14:nvContentPartPr>
              <p14:xfrm>
                <a:off x="2366576" y="1453849"/>
                <a:ext cx="8640" cy="49320"/>
              </p14:xfrm>
            </p:contentPart>
          </mc:Choice>
          <mc:Fallback xmlns="">
            <p:pic>
              <p:nvPicPr>
                <p:cNvPr id="105" name="Entrada de lápiz 104">
                  <a:extLst>
                    <a:ext uri="{FF2B5EF4-FFF2-40B4-BE49-F238E27FC236}">
                      <a16:creationId xmlns:a16="http://schemas.microsoft.com/office/drawing/2014/main" id="{414A9004-9D3B-5FDE-AD29-05F98392BDC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355776" y="1443049"/>
                  <a:ext cx="298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1C59EBAA-432E-1866-3DD2-835F3A9C00D5}"/>
                    </a:ext>
                  </a:extLst>
                </p14:cNvPr>
                <p14:cNvContentPartPr/>
                <p14:nvPr/>
              </p14:nvContentPartPr>
              <p14:xfrm>
                <a:off x="2364416" y="1587769"/>
                <a:ext cx="10800" cy="135360"/>
              </p14:xfrm>
            </p:contentPart>
          </mc:Choice>
          <mc:Fallback xmlns=""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1C59EBAA-432E-1866-3DD2-835F3A9C00D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353616" y="1576969"/>
                  <a:ext cx="32040" cy="15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07" name="Entrada de lápiz 106">
                <a:extLst>
                  <a:ext uri="{FF2B5EF4-FFF2-40B4-BE49-F238E27FC236}">
                    <a16:creationId xmlns:a16="http://schemas.microsoft.com/office/drawing/2014/main" id="{F41BEC99-5BC1-7CB9-5304-2B06C3C40F83}"/>
                  </a:ext>
                </a:extLst>
              </p14:cNvPr>
              <p14:cNvContentPartPr/>
              <p14:nvPr/>
            </p14:nvContentPartPr>
            <p14:xfrm>
              <a:off x="2351816" y="1870009"/>
              <a:ext cx="3600" cy="135360"/>
            </p14:xfrm>
          </p:contentPart>
        </mc:Choice>
        <mc:Fallback xmlns="">
          <p:pic>
            <p:nvPicPr>
              <p:cNvPr id="107" name="Entrada de lápiz 106">
                <a:extLst>
                  <a:ext uri="{FF2B5EF4-FFF2-40B4-BE49-F238E27FC236}">
                    <a16:creationId xmlns:a16="http://schemas.microsoft.com/office/drawing/2014/main" id="{F41BEC99-5BC1-7CB9-5304-2B06C3C40F8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339816" y="1859209"/>
                <a:ext cx="272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08" name="Entrada de lápiz 107">
                <a:extLst>
                  <a:ext uri="{FF2B5EF4-FFF2-40B4-BE49-F238E27FC236}">
                    <a16:creationId xmlns:a16="http://schemas.microsoft.com/office/drawing/2014/main" id="{C74676D7-29BF-CD0F-763D-B3291BDED782}"/>
                  </a:ext>
                </a:extLst>
              </p14:cNvPr>
              <p14:cNvContentPartPr/>
              <p14:nvPr/>
            </p14:nvContentPartPr>
            <p14:xfrm>
              <a:off x="2333096" y="2156569"/>
              <a:ext cx="15120" cy="243000"/>
            </p14:xfrm>
          </p:contentPart>
        </mc:Choice>
        <mc:Fallback xmlns="">
          <p:pic>
            <p:nvPicPr>
              <p:cNvPr id="108" name="Entrada de lápiz 107">
                <a:extLst>
                  <a:ext uri="{FF2B5EF4-FFF2-40B4-BE49-F238E27FC236}">
                    <a16:creationId xmlns:a16="http://schemas.microsoft.com/office/drawing/2014/main" id="{C74676D7-29BF-CD0F-763D-B3291BDED78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322296" y="2145769"/>
                <a:ext cx="3636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09" name="Entrada de lápiz 108">
                <a:extLst>
                  <a:ext uri="{FF2B5EF4-FFF2-40B4-BE49-F238E27FC236}">
                    <a16:creationId xmlns:a16="http://schemas.microsoft.com/office/drawing/2014/main" id="{6B60AA36-C56D-92AA-7D39-A9BB2A6C6DE8}"/>
                  </a:ext>
                </a:extLst>
              </p14:cNvPr>
              <p14:cNvContentPartPr/>
              <p14:nvPr/>
            </p14:nvContentPartPr>
            <p14:xfrm>
              <a:off x="2310056" y="2528089"/>
              <a:ext cx="12960" cy="297360"/>
            </p14:xfrm>
          </p:contentPart>
        </mc:Choice>
        <mc:Fallback xmlns="">
          <p:pic>
            <p:nvPicPr>
              <p:cNvPr id="109" name="Entrada de lápiz 108">
                <a:extLst>
                  <a:ext uri="{FF2B5EF4-FFF2-40B4-BE49-F238E27FC236}">
                    <a16:creationId xmlns:a16="http://schemas.microsoft.com/office/drawing/2014/main" id="{6B60AA36-C56D-92AA-7D39-A9BB2A6C6DE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299256" y="2517289"/>
                <a:ext cx="34200" cy="31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2" name="Grupo 131">
            <a:extLst>
              <a:ext uri="{FF2B5EF4-FFF2-40B4-BE49-F238E27FC236}">
                <a16:creationId xmlns:a16="http://schemas.microsoft.com/office/drawing/2014/main" id="{334F989B-A6C8-CDF5-4809-F41D3D5F1154}"/>
              </a:ext>
            </a:extLst>
          </p:cNvPr>
          <p:cNvGrpSpPr/>
          <p:nvPr/>
        </p:nvGrpSpPr>
        <p:grpSpPr>
          <a:xfrm>
            <a:off x="5898536" y="1344409"/>
            <a:ext cx="4141080" cy="561240"/>
            <a:chOff x="5898536" y="1344409"/>
            <a:chExt cx="4141080" cy="56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868DE559-4CED-0152-2B73-E00300D82A35}"/>
                    </a:ext>
                  </a:extLst>
                </p14:cNvPr>
                <p14:cNvContentPartPr/>
                <p14:nvPr/>
              </p14:nvContentPartPr>
              <p14:xfrm>
                <a:off x="5898536" y="1659769"/>
                <a:ext cx="151560" cy="15120"/>
              </p14:xfrm>
            </p:contentPart>
          </mc:Choice>
          <mc:Fallback xmlns=""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868DE559-4CED-0152-2B73-E00300D82A3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887736" y="1648969"/>
                  <a:ext cx="1728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34BDDE78-E8C4-90B2-DB6C-2357648ED6B9}"/>
                    </a:ext>
                  </a:extLst>
                </p14:cNvPr>
                <p14:cNvContentPartPr/>
                <p14:nvPr/>
              </p14:nvContentPartPr>
              <p14:xfrm>
                <a:off x="5925536" y="1767769"/>
                <a:ext cx="145800" cy="27720"/>
              </p14:xfrm>
            </p:contentPart>
          </mc:Choice>
          <mc:Fallback xmlns=""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34BDDE78-E8C4-90B2-DB6C-2357648ED6B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14736" y="1756969"/>
                  <a:ext cx="1670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61AAF899-C65F-914C-AE38-903FFFD5F5E6}"/>
                    </a:ext>
                  </a:extLst>
                </p14:cNvPr>
                <p14:cNvContentPartPr/>
                <p14:nvPr/>
              </p14:nvContentPartPr>
              <p14:xfrm>
                <a:off x="6329456" y="1598209"/>
                <a:ext cx="255960" cy="300960"/>
              </p14:xfrm>
            </p:contentPart>
          </mc:Choice>
          <mc:Fallback xmlns=""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61AAF899-C65F-914C-AE38-903FFFD5F5E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318671" y="1587409"/>
                  <a:ext cx="27717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3" name="Entrada de lápiz 112">
                  <a:extLst>
                    <a:ext uri="{FF2B5EF4-FFF2-40B4-BE49-F238E27FC236}">
                      <a16:creationId xmlns:a16="http://schemas.microsoft.com/office/drawing/2014/main" id="{CA7B56AC-3D60-17B5-6B1F-8C2E9EC649EC}"/>
                    </a:ext>
                  </a:extLst>
                </p14:cNvPr>
                <p14:cNvContentPartPr/>
                <p14:nvPr/>
              </p14:nvContentPartPr>
              <p14:xfrm>
                <a:off x="6314336" y="1773889"/>
                <a:ext cx="232920" cy="56880"/>
              </p14:xfrm>
            </p:contentPart>
          </mc:Choice>
          <mc:Fallback xmlns="">
            <p:pic>
              <p:nvPicPr>
                <p:cNvPr id="113" name="Entrada de lápiz 112">
                  <a:extLst>
                    <a:ext uri="{FF2B5EF4-FFF2-40B4-BE49-F238E27FC236}">
                      <a16:creationId xmlns:a16="http://schemas.microsoft.com/office/drawing/2014/main" id="{CA7B56AC-3D60-17B5-6B1F-8C2E9EC649E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303536" y="1763089"/>
                  <a:ext cx="2541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4" name="Entrada de lápiz 113">
                  <a:extLst>
                    <a:ext uri="{FF2B5EF4-FFF2-40B4-BE49-F238E27FC236}">
                      <a16:creationId xmlns:a16="http://schemas.microsoft.com/office/drawing/2014/main" id="{33A1F236-C0DC-2B5C-F144-B92E492DD7AB}"/>
                    </a:ext>
                  </a:extLst>
                </p14:cNvPr>
                <p14:cNvContentPartPr/>
                <p14:nvPr/>
              </p14:nvContentPartPr>
              <p14:xfrm>
                <a:off x="6676496" y="1570849"/>
                <a:ext cx="89280" cy="288000"/>
              </p14:xfrm>
            </p:contentPart>
          </mc:Choice>
          <mc:Fallback xmlns="">
            <p:pic>
              <p:nvPicPr>
                <p:cNvPr id="114" name="Entrada de lápiz 113">
                  <a:extLst>
                    <a:ext uri="{FF2B5EF4-FFF2-40B4-BE49-F238E27FC236}">
                      <a16:creationId xmlns:a16="http://schemas.microsoft.com/office/drawing/2014/main" id="{33A1F236-C0DC-2B5C-F144-B92E492DD7A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665696" y="1560049"/>
                  <a:ext cx="1105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6A7AC40C-2416-782D-59A8-894AA263B983}"/>
                    </a:ext>
                  </a:extLst>
                </p14:cNvPr>
                <p14:cNvContentPartPr/>
                <p14:nvPr/>
              </p14:nvContentPartPr>
              <p14:xfrm>
                <a:off x="6616376" y="1663009"/>
                <a:ext cx="175680" cy="32760"/>
              </p14:xfrm>
            </p:contentPart>
          </mc:Choice>
          <mc:Fallback xmlns=""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6A7AC40C-2416-782D-59A8-894AA263B98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605576" y="1652209"/>
                  <a:ext cx="1969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A5EB4C96-D56A-A091-04DE-A076A8219CB1}"/>
                    </a:ext>
                  </a:extLst>
                </p14:cNvPr>
                <p14:cNvContentPartPr/>
                <p14:nvPr/>
              </p14:nvContentPartPr>
              <p14:xfrm>
                <a:off x="6937856" y="1648249"/>
                <a:ext cx="245520" cy="173520"/>
              </p14:xfrm>
            </p:contentPart>
          </mc:Choice>
          <mc:Fallback xmlns=""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A5EB4C96-D56A-A091-04DE-A076A8219CB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27056" y="1637449"/>
                  <a:ext cx="2667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AF2B1CA7-F73B-1640-CE36-81C39DFEBE7E}"/>
                    </a:ext>
                  </a:extLst>
                </p14:cNvPr>
                <p14:cNvContentPartPr/>
                <p14:nvPr/>
              </p14:nvContentPartPr>
              <p14:xfrm>
                <a:off x="7201736" y="1614769"/>
                <a:ext cx="165600" cy="159480"/>
              </p14:xfrm>
            </p:contentPart>
          </mc:Choice>
          <mc:Fallback xmlns=""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AF2B1CA7-F73B-1640-CE36-81C39DFEBE7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190936" y="1603945"/>
                  <a:ext cx="186840" cy="1807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58AED8D1-D522-4342-7BBC-7FE7C82C2BD6}"/>
                    </a:ext>
                  </a:extLst>
                </p14:cNvPr>
                <p14:cNvContentPartPr/>
                <p14:nvPr/>
              </p14:nvContentPartPr>
              <p14:xfrm>
                <a:off x="7555976" y="1528009"/>
                <a:ext cx="200160" cy="291240"/>
              </p14:xfrm>
            </p:contentPart>
          </mc:Choice>
          <mc:Fallback xmlns=""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58AED8D1-D522-4342-7BBC-7FE7C82C2BD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545176" y="1517209"/>
                  <a:ext cx="2214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1" name="Entrada de lápiz 120">
                  <a:extLst>
                    <a:ext uri="{FF2B5EF4-FFF2-40B4-BE49-F238E27FC236}">
                      <a16:creationId xmlns:a16="http://schemas.microsoft.com/office/drawing/2014/main" id="{E63D5236-1104-AD6A-40C0-E5EF95BB49A5}"/>
                    </a:ext>
                  </a:extLst>
                </p14:cNvPr>
                <p14:cNvContentPartPr/>
                <p14:nvPr/>
              </p14:nvContentPartPr>
              <p14:xfrm>
                <a:off x="7969976" y="1428649"/>
                <a:ext cx="177480" cy="477000"/>
              </p14:xfrm>
            </p:contentPart>
          </mc:Choice>
          <mc:Fallback xmlns="">
            <p:pic>
              <p:nvPicPr>
                <p:cNvPr id="121" name="Entrada de lápiz 120">
                  <a:extLst>
                    <a:ext uri="{FF2B5EF4-FFF2-40B4-BE49-F238E27FC236}">
                      <a16:creationId xmlns:a16="http://schemas.microsoft.com/office/drawing/2014/main" id="{E63D5236-1104-AD6A-40C0-E5EF95BB49A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959176" y="1417849"/>
                  <a:ext cx="19872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2" name="Entrada de lápiz 121">
                  <a:extLst>
                    <a:ext uri="{FF2B5EF4-FFF2-40B4-BE49-F238E27FC236}">
                      <a16:creationId xmlns:a16="http://schemas.microsoft.com/office/drawing/2014/main" id="{C109EEC5-8CE0-2DF7-6EF8-A2A7C57079BD}"/>
                    </a:ext>
                  </a:extLst>
                </p14:cNvPr>
                <p14:cNvContentPartPr/>
                <p14:nvPr/>
              </p14:nvContentPartPr>
              <p14:xfrm>
                <a:off x="8222336" y="1531249"/>
                <a:ext cx="275400" cy="193680"/>
              </p14:xfrm>
            </p:contentPart>
          </mc:Choice>
          <mc:Fallback xmlns="">
            <p:pic>
              <p:nvPicPr>
                <p:cNvPr id="122" name="Entrada de lápiz 121">
                  <a:extLst>
                    <a:ext uri="{FF2B5EF4-FFF2-40B4-BE49-F238E27FC236}">
                      <a16:creationId xmlns:a16="http://schemas.microsoft.com/office/drawing/2014/main" id="{C109EEC5-8CE0-2DF7-6EF8-A2A7C57079B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211536" y="1520449"/>
                  <a:ext cx="2966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6806D330-02CE-B3D1-FD38-EABADA50E919}"/>
                    </a:ext>
                  </a:extLst>
                </p14:cNvPr>
                <p14:cNvContentPartPr/>
                <p14:nvPr/>
              </p14:nvContentPartPr>
              <p14:xfrm>
                <a:off x="8635616" y="1601449"/>
                <a:ext cx="215640" cy="254520"/>
              </p14:xfrm>
            </p:contentPart>
          </mc:Choice>
          <mc:Fallback xmlns=""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6806D330-02CE-B3D1-FD38-EABADA50E91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624834" y="1590649"/>
                  <a:ext cx="236845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32A7F9F4-E73F-26C9-33DF-176D90D04923}"/>
                    </a:ext>
                  </a:extLst>
                </p14:cNvPr>
                <p14:cNvContentPartPr/>
                <p14:nvPr/>
              </p14:nvContentPartPr>
              <p14:xfrm>
                <a:off x="8955656" y="1692169"/>
                <a:ext cx="26640" cy="128160"/>
              </p14:xfrm>
            </p:contentPart>
          </mc:Choice>
          <mc:Fallback xmlns=""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32A7F9F4-E73F-26C9-33DF-176D90D0492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944856" y="1681339"/>
                  <a:ext cx="47880" cy="1494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2C351333-6D5F-028C-46E2-4FF128BBBAD9}"/>
                    </a:ext>
                  </a:extLst>
                </p14:cNvPr>
                <p14:cNvContentPartPr/>
                <p14:nvPr/>
              </p14:nvContentPartPr>
              <p14:xfrm>
                <a:off x="9189656" y="1503889"/>
                <a:ext cx="295200" cy="169920"/>
              </p14:xfrm>
            </p:contentPart>
          </mc:Choice>
          <mc:Fallback xmlns=""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2C351333-6D5F-028C-46E2-4FF128BBBAD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178856" y="1493089"/>
                  <a:ext cx="3164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6" name="Entrada de lápiz 125">
                  <a:extLst>
                    <a:ext uri="{FF2B5EF4-FFF2-40B4-BE49-F238E27FC236}">
                      <a16:creationId xmlns:a16="http://schemas.microsoft.com/office/drawing/2014/main" id="{1E1AB880-D57C-0700-B935-A9785D1FF5AE}"/>
                    </a:ext>
                  </a:extLst>
                </p14:cNvPr>
                <p14:cNvContentPartPr/>
                <p14:nvPr/>
              </p14:nvContentPartPr>
              <p14:xfrm>
                <a:off x="9561176" y="1591009"/>
                <a:ext cx="183240" cy="118440"/>
              </p14:xfrm>
            </p:contentPart>
          </mc:Choice>
          <mc:Fallback xmlns="">
            <p:pic>
              <p:nvPicPr>
                <p:cNvPr id="126" name="Entrada de lápiz 125">
                  <a:extLst>
                    <a:ext uri="{FF2B5EF4-FFF2-40B4-BE49-F238E27FC236}">
                      <a16:creationId xmlns:a16="http://schemas.microsoft.com/office/drawing/2014/main" id="{1E1AB880-D57C-0700-B935-A9785D1FF5A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550397" y="1580209"/>
                  <a:ext cx="204438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D26FA94B-887A-8C14-CC52-D367144AB4A4}"/>
                    </a:ext>
                  </a:extLst>
                </p14:cNvPr>
                <p14:cNvContentPartPr/>
                <p14:nvPr/>
              </p14:nvContentPartPr>
              <p14:xfrm>
                <a:off x="9593576" y="1570849"/>
                <a:ext cx="117360" cy="170640"/>
              </p14:xfrm>
            </p:contentPart>
          </mc:Choice>
          <mc:Fallback xmlns=""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D26FA94B-887A-8C14-CC52-D367144AB4A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582809" y="1560049"/>
                  <a:ext cx="138535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8C67F5D9-2CC1-0F56-AE90-EA43AA50CBD2}"/>
                    </a:ext>
                  </a:extLst>
                </p14:cNvPr>
                <p14:cNvContentPartPr/>
                <p14:nvPr/>
              </p14:nvContentPartPr>
              <p14:xfrm>
                <a:off x="9940616" y="1344409"/>
                <a:ext cx="99000" cy="552240"/>
              </p14:xfrm>
            </p:contentPart>
          </mc:Choice>
          <mc:Fallback xmlns=""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8C67F5D9-2CC1-0F56-AE90-EA43AA50CBD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929816" y="1333602"/>
                  <a:ext cx="120240" cy="57349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A9A4A93A-6DCA-E50C-F8F8-E22070D184B8}"/>
              </a:ext>
            </a:extLst>
          </p:cNvPr>
          <p:cNvGrpSpPr/>
          <p:nvPr/>
        </p:nvGrpSpPr>
        <p:grpSpPr>
          <a:xfrm>
            <a:off x="4694696" y="2373649"/>
            <a:ext cx="901800" cy="385200"/>
            <a:chOff x="4694696" y="2373649"/>
            <a:chExt cx="901800" cy="38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3" name="Entrada de lápiz 132">
                  <a:extLst>
                    <a:ext uri="{FF2B5EF4-FFF2-40B4-BE49-F238E27FC236}">
                      <a16:creationId xmlns:a16="http://schemas.microsoft.com/office/drawing/2014/main" id="{45B580A0-22D2-5D1E-F93F-8583308EF38E}"/>
                    </a:ext>
                  </a:extLst>
                </p14:cNvPr>
                <p14:cNvContentPartPr/>
                <p14:nvPr/>
              </p14:nvContentPartPr>
              <p14:xfrm>
                <a:off x="4769936" y="2468329"/>
                <a:ext cx="37080" cy="290520"/>
              </p14:xfrm>
            </p:contentPart>
          </mc:Choice>
          <mc:Fallback xmlns="">
            <p:pic>
              <p:nvPicPr>
                <p:cNvPr id="133" name="Entrada de lápiz 132">
                  <a:extLst>
                    <a:ext uri="{FF2B5EF4-FFF2-40B4-BE49-F238E27FC236}">
                      <a16:creationId xmlns:a16="http://schemas.microsoft.com/office/drawing/2014/main" id="{45B580A0-22D2-5D1E-F93F-8583308EF38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759240" y="2457516"/>
                  <a:ext cx="58116" cy="3117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4" name="Entrada de lápiz 133">
                  <a:extLst>
                    <a:ext uri="{FF2B5EF4-FFF2-40B4-BE49-F238E27FC236}">
                      <a16:creationId xmlns:a16="http://schemas.microsoft.com/office/drawing/2014/main" id="{4BB4000D-2422-5B1E-F10F-C6D18A2D6F10}"/>
                    </a:ext>
                  </a:extLst>
                </p14:cNvPr>
                <p14:cNvContentPartPr/>
                <p14:nvPr/>
              </p14:nvContentPartPr>
              <p14:xfrm>
                <a:off x="4694696" y="2373649"/>
                <a:ext cx="204120" cy="195480"/>
              </p14:xfrm>
            </p:contentPart>
          </mc:Choice>
          <mc:Fallback xmlns="">
            <p:pic>
              <p:nvPicPr>
                <p:cNvPr id="134" name="Entrada de lápiz 133">
                  <a:extLst>
                    <a:ext uri="{FF2B5EF4-FFF2-40B4-BE49-F238E27FC236}">
                      <a16:creationId xmlns:a16="http://schemas.microsoft.com/office/drawing/2014/main" id="{4BB4000D-2422-5B1E-F10F-C6D18A2D6F1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683915" y="2362849"/>
                  <a:ext cx="225323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5" name="Entrada de lápiz 134">
                  <a:extLst>
                    <a:ext uri="{FF2B5EF4-FFF2-40B4-BE49-F238E27FC236}">
                      <a16:creationId xmlns:a16="http://schemas.microsoft.com/office/drawing/2014/main" id="{0EE36ADA-D0EE-748C-D630-C90A2217BEEE}"/>
                    </a:ext>
                  </a:extLst>
                </p14:cNvPr>
                <p14:cNvContentPartPr/>
                <p14:nvPr/>
              </p14:nvContentPartPr>
              <p14:xfrm>
                <a:off x="4908896" y="2525929"/>
                <a:ext cx="415440" cy="218520"/>
              </p14:xfrm>
            </p:contentPart>
          </mc:Choice>
          <mc:Fallback xmlns="">
            <p:pic>
              <p:nvPicPr>
                <p:cNvPr id="135" name="Entrada de lápiz 134">
                  <a:extLst>
                    <a:ext uri="{FF2B5EF4-FFF2-40B4-BE49-F238E27FC236}">
                      <a16:creationId xmlns:a16="http://schemas.microsoft.com/office/drawing/2014/main" id="{0EE36ADA-D0EE-748C-D630-C90A2217BEE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898096" y="2515129"/>
                  <a:ext cx="4366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6" name="Entrada de lápiz 135">
                  <a:extLst>
                    <a:ext uri="{FF2B5EF4-FFF2-40B4-BE49-F238E27FC236}">
                      <a16:creationId xmlns:a16="http://schemas.microsoft.com/office/drawing/2014/main" id="{7AD244BC-1771-C0BF-D77E-DD5D2E302F00}"/>
                    </a:ext>
                  </a:extLst>
                </p14:cNvPr>
                <p14:cNvContentPartPr/>
                <p14:nvPr/>
              </p14:nvContentPartPr>
              <p14:xfrm>
                <a:off x="5410016" y="2577049"/>
                <a:ext cx="186480" cy="95040"/>
              </p14:xfrm>
            </p:contentPart>
          </mc:Choice>
          <mc:Fallback xmlns="">
            <p:pic>
              <p:nvPicPr>
                <p:cNvPr id="136" name="Entrada de lápiz 135">
                  <a:extLst>
                    <a:ext uri="{FF2B5EF4-FFF2-40B4-BE49-F238E27FC236}">
                      <a16:creationId xmlns:a16="http://schemas.microsoft.com/office/drawing/2014/main" id="{7AD244BC-1771-C0BF-D77E-DD5D2E302F0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99237" y="2566249"/>
                  <a:ext cx="207679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upo 143">
            <a:extLst>
              <a:ext uri="{FF2B5EF4-FFF2-40B4-BE49-F238E27FC236}">
                <a16:creationId xmlns:a16="http://schemas.microsoft.com/office/drawing/2014/main" id="{E42DB4CE-5C7E-9323-8C4F-EFEA293FED06}"/>
              </a:ext>
            </a:extLst>
          </p:cNvPr>
          <p:cNvGrpSpPr/>
          <p:nvPr/>
        </p:nvGrpSpPr>
        <p:grpSpPr>
          <a:xfrm>
            <a:off x="5896016" y="2341969"/>
            <a:ext cx="2276640" cy="445680"/>
            <a:chOff x="5896016" y="2341969"/>
            <a:chExt cx="2276640" cy="44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7" name="Entrada de lápiz 136">
                  <a:extLst>
                    <a:ext uri="{FF2B5EF4-FFF2-40B4-BE49-F238E27FC236}">
                      <a16:creationId xmlns:a16="http://schemas.microsoft.com/office/drawing/2014/main" id="{354A3595-4181-14C1-CDFD-CB2788BC9F38}"/>
                    </a:ext>
                  </a:extLst>
                </p14:cNvPr>
                <p14:cNvContentPartPr/>
                <p14:nvPr/>
              </p14:nvContentPartPr>
              <p14:xfrm>
                <a:off x="5896016" y="2508289"/>
                <a:ext cx="434880" cy="177840"/>
              </p14:xfrm>
            </p:contentPart>
          </mc:Choice>
          <mc:Fallback xmlns="">
            <p:pic>
              <p:nvPicPr>
                <p:cNvPr id="137" name="Entrada de lápiz 136">
                  <a:extLst>
                    <a:ext uri="{FF2B5EF4-FFF2-40B4-BE49-F238E27FC236}">
                      <a16:creationId xmlns:a16="http://schemas.microsoft.com/office/drawing/2014/main" id="{354A3595-4181-14C1-CDFD-CB2788BC9F3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885216" y="2497489"/>
                  <a:ext cx="4561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8" name="Entrada de lápiz 137">
                  <a:extLst>
                    <a:ext uri="{FF2B5EF4-FFF2-40B4-BE49-F238E27FC236}">
                      <a16:creationId xmlns:a16="http://schemas.microsoft.com/office/drawing/2014/main" id="{185F45BB-9243-B394-5F8B-B931080260B4}"/>
                    </a:ext>
                  </a:extLst>
                </p14:cNvPr>
                <p14:cNvContentPartPr/>
                <p14:nvPr/>
              </p14:nvContentPartPr>
              <p14:xfrm>
                <a:off x="6409376" y="2482009"/>
                <a:ext cx="339120" cy="163080"/>
              </p14:xfrm>
            </p:contentPart>
          </mc:Choice>
          <mc:Fallback xmlns="">
            <p:pic>
              <p:nvPicPr>
                <p:cNvPr id="138" name="Entrada de lápiz 137">
                  <a:extLst>
                    <a:ext uri="{FF2B5EF4-FFF2-40B4-BE49-F238E27FC236}">
                      <a16:creationId xmlns:a16="http://schemas.microsoft.com/office/drawing/2014/main" id="{185F45BB-9243-B394-5F8B-B931080260B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398576" y="2471209"/>
                  <a:ext cx="3603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9" name="Entrada de lápiz 138">
                  <a:extLst>
                    <a:ext uri="{FF2B5EF4-FFF2-40B4-BE49-F238E27FC236}">
                      <a16:creationId xmlns:a16="http://schemas.microsoft.com/office/drawing/2014/main" id="{ED823F69-F3D0-5324-CE7D-A1EE6815E133}"/>
                    </a:ext>
                  </a:extLst>
                </p14:cNvPr>
                <p14:cNvContentPartPr/>
                <p14:nvPr/>
              </p14:nvContentPartPr>
              <p14:xfrm>
                <a:off x="6768656" y="2350969"/>
                <a:ext cx="329760" cy="227520"/>
              </p14:xfrm>
            </p:contentPart>
          </mc:Choice>
          <mc:Fallback xmlns="">
            <p:pic>
              <p:nvPicPr>
                <p:cNvPr id="139" name="Entrada de lápiz 138">
                  <a:extLst>
                    <a:ext uri="{FF2B5EF4-FFF2-40B4-BE49-F238E27FC236}">
                      <a16:creationId xmlns:a16="http://schemas.microsoft.com/office/drawing/2014/main" id="{ED823F69-F3D0-5324-CE7D-A1EE6815E13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757856" y="2340169"/>
                  <a:ext cx="3510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0" name="Entrada de lápiz 139">
                  <a:extLst>
                    <a:ext uri="{FF2B5EF4-FFF2-40B4-BE49-F238E27FC236}">
                      <a16:creationId xmlns:a16="http://schemas.microsoft.com/office/drawing/2014/main" id="{D835B992-C46B-6E32-9F46-9FC1BC3C0F7D}"/>
                    </a:ext>
                  </a:extLst>
                </p14:cNvPr>
                <p14:cNvContentPartPr/>
                <p14:nvPr/>
              </p14:nvContentPartPr>
              <p14:xfrm>
                <a:off x="6993296" y="2425849"/>
                <a:ext cx="574560" cy="111960"/>
              </p14:xfrm>
            </p:contentPart>
          </mc:Choice>
          <mc:Fallback xmlns="">
            <p:pic>
              <p:nvPicPr>
                <p:cNvPr id="140" name="Entrada de lápiz 139">
                  <a:extLst>
                    <a:ext uri="{FF2B5EF4-FFF2-40B4-BE49-F238E27FC236}">
                      <a16:creationId xmlns:a16="http://schemas.microsoft.com/office/drawing/2014/main" id="{D835B992-C46B-6E32-9F46-9FC1BC3C0F7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982496" y="2415049"/>
                  <a:ext cx="5958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1" name="Entrada de lápiz 140">
                  <a:extLst>
                    <a:ext uri="{FF2B5EF4-FFF2-40B4-BE49-F238E27FC236}">
                      <a16:creationId xmlns:a16="http://schemas.microsoft.com/office/drawing/2014/main" id="{394641F7-34E6-35AA-FB4B-738C498E66B4}"/>
                    </a:ext>
                  </a:extLst>
                </p14:cNvPr>
                <p14:cNvContentPartPr/>
                <p14:nvPr/>
              </p14:nvContentPartPr>
              <p14:xfrm>
                <a:off x="7602056" y="2341969"/>
                <a:ext cx="72360" cy="167760"/>
              </p14:xfrm>
            </p:contentPart>
          </mc:Choice>
          <mc:Fallback xmlns="">
            <p:pic>
              <p:nvPicPr>
                <p:cNvPr id="141" name="Entrada de lápiz 140">
                  <a:extLst>
                    <a:ext uri="{FF2B5EF4-FFF2-40B4-BE49-F238E27FC236}">
                      <a16:creationId xmlns:a16="http://schemas.microsoft.com/office/drawing/2014/main" id="{394641F7-34E6-35AA-FB4B-738C498E66B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591256" y="2331169"/>
                  <a:ext cx="936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2" name="Entrada de lápiz 141">
                  <a:extLst>
                    <a:ext uri="{FF2B5EF4-FFF2-40B4-BE49-F238E27FC236}">
                      <a16:creationId xmlns:a16="http://schemas.microsoft.com/office/drawing/2014/main" id="{3D8CEE46-1518-30DD-E4EB-AF41504BE38B}"/>
                    </a:ext>
                  </a:extLst>
                </p14:cNvPr>
                <p14:cNvContentPartPr/>
                <p14:nvPr/>
              </p14:nvContentPartPr>
              <p14:xfrm>
                <a:off x="7924616" y="2342689"/>
                <a:ext cx="248040" cy="444960"/>
              </p14:xfrm>
            </p:contentPart>
          </mc:Choice>
          <mc:Fallback xmlns="">
            <p:pic>
              <p:nvPicPr>
                <p:cNvPr id="142" name="Entrada de lápiz 141">
                  <a:extLst>
                    <a:ext uri="{FF2B5EF4-FFF2-40B4-BE49-F238E27FC236}">
                      <a16:creationId xmlns:a16="http://schemas.microsoft.com/office/drawing/2014/main" id="{3D8CEE46-1518-30DD-E4EB-AF41504BE38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913816" y="2331889"/>
                  <a:ext cx="269280" cy="46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47" name="Entrada de lápiz 146">
                <a:extLst>
                  <a:ext uri="{FF2B5EF4-FFF2-40B4-BE49-F238E27FC236}">
                    <a16:creationId xmlns:a16="http://schemas.microsoft.com/office/drawing/2014/main" id="{D4D44E29-62D0-24C8-0420-AC184D8FD79C}"/>
                  </a:ext>
                </a:extLst>
              </p14:cNvPr>
              <p14:cNvContentPartPr/>
              <p14:nvPr/>
            </p14:nvContentPartPr>
            <p14:xfrm>
              <a:off x="5035616" y="3167089"/>
              <a:ext cx="236880" cy="168480"/>
            </p14:xfrm>
          </p:contentPart>
        </mc:Choice>
        <mc:Fallback xmlns="">
          <p:pic>
            <p:nvPicPr>
              <p:cNvPr id="147" name="Entrada de lápiz 146">
                <a:extLst>
                  <a:ext uri="{FF2B5EF4-FFF2-40B4-BE49-F238E27FC236}">
                    <a16:creationId xmlns:a16="http://schemas.microsoft.com/office/drawing/2014/main" id="{D4D44E29-62D0-24C8-0420-AC184D8FD79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024816" y="3156289"/>
                <a:ext cx="2581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48" name="Entrada de lápiz 147">
                <a:extLst>
                  <a:ext uri="{FF2B5EF4-FFF2-40B4-BE49-F238E27FC236}">
                    <a16:creationId xmlns:a16="http://schemas.microsoft.com/office/drawing/2014/main" id="{A1025EED-A9A0-D62A-6051-7270484223CB}"/>
                  </a:ext>
                </a:extLst>
              </p14:cNvPr>
              <p14:cNvContentPartPr/>
              <p14:nvPr/>
            </p14:nvContentPartPr>
            <p14:xfrm>
              <a:off x="5382656" y="3286249"/>
              <a:ext cx="162360" cy="174960"/>
            </p14:xfrm>
          </p:contentPart>
        </mc:Choice>
        <mc:Fallback xmlns="">
          <p:pic>
            <p:nvPicPr>
              <p:cNvPr id="148" name="Entrada de lápiz 147">
                <a:extLst>
                  <a:ext uri="{FF2B5EF4-FFF2-40B4-BE49-F238E27FC236}">
                    <a16:creationId xmlns:a16="http://schemas.microsoft.com/office/drawing/2014/main" id="{A1025EED-A9A0-D62A-6051-7270484223C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371856" y="3275449"/>
                <a:ext cx="1836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49" name="Entrada de lápiz 148">
                <a:extLst>
                  <a:ext uri="{FF2B5EF4-FFF2-40B4-BE49-F238E27FC236}">
                    <a16:creationId xmlns:a16="http://schemas.microsoft.com/office/drawing/2014/main" id="{80F92733-ABD4-7080-5C25-9631E2F41AE9}"/>
                  </a:ext>
                </a:extLst>
              </p14:cNvPr>
              <p14:cNvContentPartPr/>
              <p14:nvPr/>
            </p14:nvContentPartPr>
            <p14:xfrm>
              <a:off x="5362856" y="2957569"/>
              <a:ext cx="186480" cy="168840"/>
            </p14:xfrm>
          </p:contentPart>
        </mc:Choice>
        <mc:Fallback xmlns="">
          <p:pic>
            <p:nvPicPr>
              <p:cNvPr id="149" name="Entrada de lápiz 148">
                <a:extLst>
                  <a:ext uri="{FF2B5EF4-FFF2-40B4-BE49-F238E27FC236}">
                    <a16:creationId xmlns:a16="http://schemas.microsoft.com/office/drawing/2014/main" id="{80F92733-ABD4-7080-5C25-9631E2F41AE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352056" y="2946769"/>
                <a:ext cx="207720" cy="19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upo 152">
            <a:extLst>
              <a:ext uri="{FF2B5EF4-FFF2-40B4-BE49-F238E27FC236}">
                <a16:creationId xmlns:a16="http://schemas.microsoft.com/office/drawing/2014/main" id="{245F28D5-DE6D-8AFA-44F2-58D215446DF6}"/>
              </a:ext>
            </a:extLst>
          </p:cNvPr>
          <p:cNvGrpSpPr/>
          <p:nvPr/>
        </p:nvGrpSpPr>
        <p:grpSpPr>
          <a:xfrm>
            <a:off x="5923016" y="3170329"/>
            <a:ext cx="164880" cy="153720"/>
            <a:chOff x="5923016" y="3170329"/>
            <a:chExt cx="164880" cy="15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50" name="Entrada de lápiz 149">
                  <a:extLst>
                    <a:ext uri="{FF2B5EF4-FFF2-40B4-BE49-F238E27FC236}">
                      <a16:creationId xmlns:a16="http://schemas.microsoft.com/office/drawing/2014/main" id="{3ECDB6B1-A08D-3875-E93C-C230CE658C0E}"/>
                    </a:ext>
                  </a:extLst>
                </p14:cNvPr>
                <p14:cNvContentPartPr/>
                <p14:nvPr/>
              </p14:nvContentPartPr>
              <p14:xfrm>
                <a:off x="5927336" y="3170329"/>
                <a:ext cx="160560" cy="21240"/>
              </p14:xfrm>
            </p:contentPart>
          </mc:Choice>
          <mc:Fallback xmlns="">
            <p:pic>
              <p:nvPicPr>
                <p:cNvPr id="150" name="Entrada de lápiz 149">
                  <a:extLst>
                    <a:ext uri="{FF2B5EF4-FFF2-40B4-BE49-F238E27FC236}">
                      <a16:creationId xmlns:a16="http://schemas.microsoft.com/office/drawing/2014/main" id="{3ECDB6B1-A08D-3875-E93C-C230CE658C0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916536" y="3159529"/>
                  <a:ext cx="181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51" name="Entrada de lápiz 150">
                  <a:extLst>
                    <a:ext uri="{FF2B5EF4-FFF2-40B4-BE49-F238E27FC236}">
                      <a16:creationId xmlns:a16="http://schemas.microsoft.com/office/drawing/2014/main" id="{726220DF-44F9-5562-570B-EFDC9ED79655}"/>
                    </a:ext>
                  </a:extLst>
                </p14:cNvPr>
                <p14:cNvContentPartPr/>
                <p14:nvPr/>
              </p14:nvContentPartPr>
              <p14:xfrm>
                <a:off x="5923016" y="3294529"/>
                <a:ext cx="157680" cy="29520"/>
              </p14:xfrm>
            </p:contentPart>
          </mc:Choice>
          <mc:Fallback xmlns="">
            <p:pic>
              <p:nvPicPr>
                <p:cNvPr id="151" name="Entrada de lápiz 150">
                  <a:extLst>
                    <a:ext uri="{FF2B5EF4-FFF2-40B4-BE49-F238E27FC236}">
                      <a16:creationId xmlns:a16="http://schemas.microsoft.com/office/drawing/2014/main" id="{726220DF-44F9-5562-570B-EFDC9ED7965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912216" y="3283729"/>
                  <a:ext cx="17892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upo 163">
            <a:extLst>
              <a:ext uri="{FF2B5EF4-FFF2-40B4-BE49-F238E27FC236}">
                <a16:creationId xmlns:a16="http://schemas.microsoft.com/office/drawing/2014/main" id="{83562F4E-9B5E-410B-4D27-F82762796686}"/>
              </a:ext>
            </a:extLst>
          </p:cNvPr>
          <p:cNvGrpSpPr/>
          <p:nvPr/>
        </p:nvGrpSpPr>
        <p:grpSpPr>
          <a:xfrm>
            <a:off x="6373016" y="2863609"/>
            <a:ext cx="1547640" cy="424440"/>
            <a:chOff x="6373016" y="2863609"/>
            <a:chExt cx="1547640" cy="42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4" name="Entrada de lápiz 153">
                  <a:extLst>
                    <a:ext uri="{FF2B5EF4-FFF2-40B4-BE49-F238E27FC236}">
                      <a16:creationId xmlns:a16="http://schemas.microsoft.com/office/drawing/2014/main" id="{3A8939EB-6C1B-37A2-DD43-863A54989184}"/>
                    </a:ext>
                  </a:extLst>
                </p14:cNvPr>
                <p14:cNvContentPartPr/>
                <p14:nvPr/>
              </p14:nvContentPartPr>
              <p14:xfrm>
                <a:off x="6373016" y="3081409"/>
                <a:ext cx="270720" cy="184320"/>
              </p14:xfrm>
            </p:contentPart>
          </mc:Choice>
          <mc:Fallback xmlns="">
            <p:pic>
              <p:nvPicPr>
                <p:cNvPr id="154" name="Entrada de lápiz 153">
                  <a:extLst>
                    <a:ext uri="{FF2B5EF4-FFF2-40B4-BE49-F238E27FC236}">
                      <a16:creationId xmlns:a16="http://schemas.microsoft.com/office/drawing/2014/main" id="{3A8939EB-6C1B-37A2-DD43-863A5498918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362216" y="3070609"/>
                  <a:ext cx="2919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5" name="Entrada de lápiz 154">
                  <a:extLst>
                    <a:ext uri="{FF2B5EF4-FFF2-40B4-BE49-F238E27FC236}">
                      <a16:creationId xmlns:a16="http://schemas.microsoft.com/office/drawing/2014/main" id="{8388E526-CA7D-5581-02D8-9A47CC7EE5DC}"/>
                    </a:ext>
                  </a:extLst>
                </p14:cNvPr>
                <p14:cNvContentPartPr/>
                <p14:nvPr/>
              </p14:nvContentPartPr>
              <p14:xfrm>
                <a:off x="6675416" y="3146209"/>
                <a:ext cx="94680" cy="141840"/>
              </p14:xfrm>
            </p:contentPart>
          </mc:Choice>
          <mc:Fallback xmlns="">
            <p:pic>
              <p:nvPicPr>
                <p:cNvPr id="155" name="Entrada de lápiz 154">
                  <a:extLst>
                    <a:ext uri="{FF2B5EF4-FFF2-40B4-BE49-F238E27FC236}">
                      <a16:creationId xmlns:a16="http://schemas.microsoft.com/office/drawing/2014/main" id="{8388E526-CA7D-5581-02D8-9A47CC7EE5D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664616" y="3135409"/>
                  <a:ext cx="1159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8" name="Entrada de lápiz 157">
                  <a:extLst>
                    <a:ext uri="{FF2B5EF4-FFF2-40B4-BE49-F238E27FC236}">
                      <a16:creationId xmlns:a16="http://schemas.microsoft.com/office/drawing/2014/main" id="{F7C94A09-7291-8482-525D-A7B0CAD09E41}"/>
                    </a:ext>
                  </a:extLst>
                </p14:cNvPr>
                <p14:cNvContentPartPr/>
                <p14:nvPr/>
              </p14:nvContentPartPr>
              <p14:xfrm>
                <a:off x="6774776" y="2912209"/>
                <a:ext cx="165600" cy="173880"/>
              </p14:xfrm>
            </p:contentPart>
          </mc:Choice>
          <mc:Fallback xmlns="">
            <p:pic>
              <p:nvPicPr>
                <p:cNvPr id="158" name="Entrada de lápiz 157">
                  <a:extLst>
                    <a:ext uri="{FF2B5EF4-FFF2-40B4-BE49-F238E27FC236}">
                      <a16:creationId xmlns:a16="http://schemas.microsoft.com/office/drawing/2014/main" id="{F7C94A09-7291-8482-525D-A7B0CAD09E4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763976" y="2901409"/>
                  <a:ext cx="1868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9" name="Entrada de lápiz 158">
                  <a:extLst>
                    <a:ext uri="{FF2B5EF4-FFF2-40B4-BE49-F238E27FC236}">
                      <a16:creationId xmlns:a16="http://schemas.microsoft.com/office/drawing/2014/main" id="{E2D04A88-A818-15EF-070F-FD0806E931A0}"/>
                    </a:ext>
                  </a:extLst>
                </p14:cNvPr>
                <p14:cNvContentPartPr/>
                <p14:nvPr/>
              </p14:nvContentPartPr>
              <p14:xfrm>
                <a:off x="7197416" y="3023809"/>
                <a:ext cx="44280" cy="190080"/>
              </p14:xfrm>
            </p:contentPart>
          </mc:Choice>
          <mc:Fallback xmlns="">
            <p:pic>
              <p:nvPicPr>
                <p:cNvPr id="159" name="Entrada de lápiz 158">
                  <a:extLst>
                    <a:ext uri="{FF2B5EF4-FFF2-40B4-BE49-F238E27FC236}">
                      <a16:creationId xmlns:a16="http://schemas.microsoft.com/office/drawing/2014/main" id="{E2D04A88-A818-15EF-070F-FD0806E931A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186616" y="3013009"/>
                  <a:ext cx="655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60" name="Entrada de lápiz 159">
                  <a:extLst>
                    <a:ext uri="{FF2B5EF4-FFF2-40B4-BE49-F238E27FC236}">
                      <a16:creationId xmlns:a16="http://schemas.microsoft.com/office/drawing/2014/main" id="{AA186E45-2C94-F654-82E6-F951488ABE69}"/>
                    </a:ext>
                  </a:extLst>
                </p14:cNvPr>
                <p14:cNvContentPartPr/>
                <p14:nvPr/>
              </p14:nvContentPartPr>
              <p14:xfrm>
                <a:off x="7150256" y="3100129"/>
                <a:ext cx="166680" cy="39960"/>
              </p14:xfrm>
            </p:contentPart>
          </mc:Choice>
          <mc:Fallback xmlns="">
            <p:pic>
              <p:nvPicPr>
                <p:cNvPr id="160" name="Entrada de lápiz 159">
                  <a:extLst>
                    <a:ext uri="{FF2B5EF4-FFF2-40B4-BE49-F238E27FC236}">
                      <a16:creationId xmlns:a16="http://schemas.microsoft.com/office/drawing/2014/main" id="{AA186E45-2C94-F654-82E6-F951488ABE6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139456" y="3089425"/>
                  <a:ext cx="187920" cy="61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61" name="Entrada de lápiz 160">
                  <a:extLst>
                    <a:ext uri="{FF2B5EF4-FFF2-40B4-BE49-F238E27FC236}">
                      <a16:creationId xmlns:a16="http://schemas.microsoft.com/office/drawing/2014/main" id="{5F9B6404-E70B-4C12-84CA-B81962189C7E}"/>
                    </a:ext>
                  </a:extLst>
                </p14:cNvPr>
                <p14:cNvContentPartPr/>
                <p14:nvPr/>
              </p14:nvContentPartPr>
              <p14:xfrm>
                <a:off x="7493336" y="3005809"/>
                <a:ext cx="166680" cy="249840"/>
              </p14:xfrm>
            </p:contentPart>
          </mc:Choice>
          <mc:Fallback xmlns="">
            <p:pic>
              <p:nvPicPr>
                <p:cNvPr id="161" name="Entrada de lápiz 160">
                  <a:extLst>
                    <a:ext uri="{FF2B5EF4-FFF2-40B4-BE49-F238E27FC236}">
                      <a16:creationId xmlns:a16="http://schemas.microsoft.com/office/drawing/2014/main" id="{5F9B6404-E70B-4C12-84CA-B81962189C7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482536" y="2995009"/>
                  <a:ext cx="1879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62" name="Entrada de lápiz 161">
                  <a:extLst>
                    <a:ext uri="{FF2B5EF4-FFF2-40B4-BE49-F238E27FC236}">
                      <a16:creationId xmlns:a16="http://schemas.microsoft.com/office/drawing/2014/main" id="{FB0B6D0C-BB58-9EA1-6711-A70C4D69E514}"/>
                    </a:ext>
                  </a:extLst>
                </p14:cNvPr>
                <p14:cNvContentPartPr/>
                <p14:nvPr/>
              </p14:nvContentPartPr>
              <p14:xfrm>
                <a:off x="7782056" y="2863609"/>
                <a:ext cx="138600" cy="246240"/>
              </p14:xfrm>
            </p:contentPart>
          </mc:Choice>
          <mc:Fallback xmlns="">
            <p:pic>
              <p:nvPicPr>
                <p:cNvPr id="162" name="Entrada de lápiz 161">
                  <a:extLst>
                    <a:ext uri="{FF2B5EF4-FFF2-40B4-BE49-F238E27FC236}">
                      <a16:creationId xmlns:a16="http://schemas.microsoft.com/office/drawing/2014/main" id="{FB0B6D0C-BB58-9EA1-6711-A70C4D69E51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771284" y="2852809"/>
                  <a:ext cx="159785" cy="26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65" name="Entrada de lápiz 164">
                <a:extLst>
                  <a:ext uri="{FF2B5EF4-FFF2-40B4-BE49-F238E27FC236}">
                    <a16:creationId xmlns:a16="http://schemas.microsoft.com/office/drawing/2014/main" id="{0DFE204C-7AB7-67EC-0496-87B29A0E3B28}"/>
                  </a:ext>
                </a:extLst>
              </p14:cNvPr>
              <p14:cNvContentPartPr/>
              <p14:nvPr/>
            </p14:nvContentPartPr>
            <p14:xfrm>
              <a:off x="8110016" y="3142969"/>
              <a:ext cx="160920" cy="18720"/>
            </p14:xfrm>
          </p:contentPart>
        </mc:Choice>
        <mc:Fallback xmlns="">
          <p:pic>
            <p:nvPicPr>
              <p:cNvPr id="165" name="Entrada de lápiz 164">
                <a:extLst>
                  <a:ext uri="{FF2B5EF4-FFF2-40B4-BE49-F238E27FC236}">
                    <a16:creationId xmlns:a16="http://schemas.microsoft.com/office/drawing/2014/main" id="{0DFE204C-7AB7-67EC-0496-87B29A0E3B28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099216" y="3132169"/>
                <a:ext cx="182160" cy="3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Grupo 175">
            <a:extLst>
              <a:ext uri="{FF2B5EF4-FFF2-40B4-BE49-F238E27FC236}">
                <a16:creationId xmlns:a16="http://schemas.microsoft.com/office/drawing/2014/main" id="{AEBE50ED-1575-8720-3451-3E6C938C85EE}"/>
              </a:ext>
            </a:extLst>
          </p:cNvPr>
          <p:cNvGrpSpPr/>
          <p:nvPr/>
        </p:nvGrpSpPr>
        <p:grpSpPr>
          <a:xfrm>
            <a:off x="8551376" y="2968369"/>
            <a:ext cx="1148400" cy="307800"/>
            <a:chOff x="8551376" y="2968369"/>
            <a:chExt cx="1148400" cy="30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66" name="Entrada de lápiz 165">
                  <a:extLst>
                    <a:ext uri="{FF2B5EF4-FFF2-40B4-BE49-F238E27FC236}">
                      <a16:creationId xmlns:a16="http://schemas.microsoft.com/office/drawing/2014/main" id="{C01268BE-A1DB-253D-8CFF-48D6205B09C3}"/>
                    </a:ext>
                  </a:extLst>
                </p14:cNvPr>
                <p14:cNvContentPartPr/>
                <p14:nvPr/>
              </p14:nvContentPartPr>
              <p14:xfrm>
                <a:off x="8551376" y="2968729"/>
                <a:ext cx="225720" cy="307440"/>
              </p14:xfrm>
            </p:contentPart>
          </mc:Choice>
          <mc:Fallback xmlns="">
            <p:pic>
              <p:nvPicPr>
                <p:cNvPr id="166" name="Entrada de lápiz 165">
                  <a:extLst>
                    <a:ext uri="{FF2B5EF4-FFF2-40B4-BE49-F238E27FC236}">
                      <a16:creationId xmlns:a16="http://schemas.microsoft.com/office/drawing/2014/main" id="{C01268BE-A1DB-253D-8CFF-48D6205B09C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540576" y="2957916"/>
                  <a:ext cx="246960" cy="3287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7" name="Entrada de lápiz 166">
                  <a:extLst>
                    <a:ext uri="{FF2B5EF4-FFF2-40B4-BE49-F238E27FC236}">
                      <a16:creationId xmlns:a16="http://schemas.microsoft.com/office/drawing/2014/main" id="{351846C2-C060-1EC3-7541-8BA41D923C5E}"/>
                    </a:ext>
                  </a:extLst>
                </p14:cNvPr>
                <p14:cNvContentPartPr/>
                <p14:nvPr/>
              </p14:nvContentPartPr>
              <p14:xfrm>
                <a:off x="8960696" y="3020209"/>
                <a:ext cx="263160" cy="181800"/>
              </p14:xfrm>
            </p:contentPart>
          </mc:Choice>
          <mc:Fallback xmlns="">
            <p:pic>
              <p:nvPicPr>
                <p:cNvPr id="167" name="Entrada de lápiz 166">
                  <a:extLst>
                    <a:ext uri="{FF2B5EF4-FFF2-40B4-BE49-F238E27FC236}">
                      <a16:creationId xmlns:a16="http://schemas.microsoft.com/office/drawing/2014/main" id="{351846C2-C060-1EC3-7541-8BA41D923C5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949896" y="3009409"/>
                  <a:ext cx="2844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8" name="Entrada de lápiz 167">
                  <a:extLst>
                    <a:ext uri="{FF2B5EF4-FFF2-40B4-BE49-F238E27FC236}">
                      <a16:creationId xmlns:a16="http://schemas.microsoft.com/office/drawing/2014/main" id="{6F8E5983-4099-941B-4B0A-9F4961592035}"/>
                    </a:ext>
                  </a:extLst>
                </p14:cNvPr>
                <p14:cNvContentPartPr/>
                <p14:nvPr/>
              </p14:nvContentPartPr>
              <p14:xfrm>
                <a:off x="9257696" y="3083209"/>
                <a:ext cx="99720" cy="140040"/>
              </p14:xfrm>
            </p:contentPart>
          </mc:Choice>
          <mc:Fallback xmlns="">
            <p:pic>
              <p:nvPicPr>
                <p:cNvPr id="168" name="Entrada de lápiz 167">
                  <a:extLst>
                    <a:ext uri="{FF2B5EF4-FFF2-40B4-BE49-F238E27FC236}">
                      <a16:creationId xmlns:a16="http://schemas.microsoft.com/office/drawing/2014/main" id="{6F8E5983-4099-941B-4B0A-9F496159203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246896" y="3072409"/>
                  <a:ext cx="1209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9" name="Entrada de lápiz 168">
                  <a:extLst>
                    <a:ext uri="{FF2B5EF4-FFF2-40B4-BE49-F238E27FC236}">
                      <a16:creationId xmlns:a16="http://schemas.microsoft.com/office/drawing/2014/main" id="{7BA063FD-1A69-718E-CBB7-82CF402AC271}"/>
                    </a:ext>
                  </a:extLst>
                </p14:cNvPr>
                <p14:cNvContentPartPr/>
                <p14:nvPr/>
              </p14:nvContentPartPr>
              <p14:xfrm>
                <a:off x="9485936" y="2968369"/>
                <a:ext cx="213840" cy="211680"/>
              </p14:xfrm>
            </p:contentPart>
          </mc:Choice>
          <mc:Fallback xmlns="">
            <p:pic>
              <p:nvPicPr>
                <p:cNvPr id="169" name="Entrada de lápiz 168">
                  <a:extLst>
                    <a:ext uri="{FF2B5EF4-FFF2-40B4-BE49-F238E27FC236}">
                      <a16:creationId xmlns:a16="http://schemas.microsoft.com/office/drawing/2014/main" id="{7BA063FD-1A69-718E-CBB7-82CF402AC27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475136" y="2957587"/>
                  <a:ext cx="235080" cy="23288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upo 173">
            <a:extLst>
              <a:ext uri="{FF2B5EF4-FFF2-40B4-BE49-F238E27FC236}">
                <a16:creationId xmlns:a16="http://schemas.microsoft.com/office/drawing/2014/main" id="{009E3D26-BF2C-9955-3938-2A6088590CC2}"/>
              </a:ext>
            </a:extLst>
          </p:cNvPr>
          <p:cNvGrpSpPr/>
          <p:nvPr/>
        </p:nvGrpSpPr>
        <p:grpSpPr>
          <a:xfrm>
            <a:off x="9978416" y="2837689"/>
            <a:ext cx="486000" cy="276120"/>
            <a:chOff x="9978416" y="2837689"/>
            <a:chExt cx="48600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70" name="Entrada de lápiz 169">
                  <a:extLst>
                    <a:ext uri="{FF2B5EF4-FFF2-40B4-BE49-F238E27FC236}">
                      <a16:creationId xmlns:a16="http://schemas.microsoft.com/office/drawing/2014/main" id="{F9477D6C-DA5E-C901-C490-3411B28F19B9}"/>
                    </a:ext>
                  </a:extLst>
                </p14:cNvPr>
                <p14:cNvContentPartPr/>
                <p14:nvPr/>
              </p14:nvContentPartPr>
              <p14:xfrm>
                <a:off x="9978416" y="2837689"/>
                <a:ext cx="336960" cy="276120"/>
              </p14:xfrm>
            </p:contentPart>
          </mc:Choice>
          <mc:Fallback xmlns="">
            <p:pic>
              <p:nvPicPr>
                <p:cNvPr id="170" name="Entrada de lápiz 169">
                  <a:extLst>
                    <a:ext uri="{FF2B5EF4-FFF2-40B4-BE49-F238E27FC236}">
                      <a16:creationId xmlns:a16="http://schemas.microsoft.com/office/drawing/2014/main" id="{F9477D6C-DA5E-C901-C490-3411B28F19B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967616" y="2826889"/>
                  <a:ext cx="3582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71" name="Entrada de lápiz 170">
                  <a:extLst>
                    <a:ext uri="{FF2B5EF4-FFF2-40B4-BE49-F238E27FC236}">
                      <a16:creationId xmlns:a16="http://schemas.microsoft.com/office/drawing/2014/main" id="{2FD304C5-4300-67F7-51CD-5FB42ADD597C}"/>
                    </a:ext>
                  </a:extLst>
                </p14:cNvPr>
                <p14:cNvContentPartPr/>
                <p14:nvPr/>
              </p14:nvContentPartPr>
              <p14:xfrm>
                <a:off x="10413296" y="2888809"/>
                <a:ext cx="51120" cy="214920"/>
              </p14:xfrm>
            </p:contentPart>
          </mc:Choice>
          <mc:Fallback xmlns="">
            <p:pic>
              <p:nvPicPr>
                <p:cNvPr id="171" name="Entrada de lápiz 170">
                  <a:extLst>
                    <a:ext uri="{FF2B5EF4-FFF2-40B4-BE49-F238E27FC236}">
                      <a16:creationId xmlns:a16="http://schemas.microsoft.com/office/drawing/2014/main" id="{2FD304C5-4300-67F7-51CD-5FB42ADD597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402496" y="2877991"/>
                  <a:ext cx="72360" cy="23619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72" name="Entrada de lápiz 171">
                <a:extLst>
                  <a:ext uri="{FF2B5EF4-FFF2-40B4-BE49-F238E27FC236}">
                    <a16:creationId xmlns:a16="http://schemas.microsoft.com/office/drawing/2014/main" id="{B0CD4FB3-7B9E-2881-948E-B663DFA896C7}"/>
                  </a:ext>
                </a:extLst>
              </p14:cNvPr>
              <p14:cNvContentPartPr/>
              <p14:nvPr/>
            </p14:nvContentPartPr>
            <p14:xfrm>
              <a:off x="10725056" y="2819689"/>
              <a:ext cx="245160" cy="464760"/>
            </p14:xfrm>
          </p:contentPart>
        </mc:Choice>
        <mc:Fallback xmlns="">
          <p:pic>
            <p:nvPicPr>
              <p:cNvPr id="172" name="Entrada de lápiz 171">
                <a:extLst>
                  <a:ext uri="{FF2B5EF4-FFF2-40B4-BE49-F238E27FC236}">
                    <a16:creationId xmlns:a16="http://schemas.microsoft.com/office/drawing/2014/main" id="{B0CD4FB3-7B9E-2881-948E-B663DFA896C7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0714256" y="2808889"/>
                <a:ext cx="266400" cy="48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upo 184">
            <a:extLst>
              <a:ext uri="{FF2B5EF4-FFF2-40B4-BE49-F238E27FC236}">
                <a16:creationId xmlns:a16="http://schemas.microsoft.com/office/drawing/2014/main" id="{04BD29B8-05F1-A9AD-0C2F-8D83C0AF22B9}"/>
              </a:ext>
            </a:extLst>
          </p:cNvPr>
          <p:cNvGrpSpPr/>
          <p:nvPr/>
        </p:nvGrpSpPr>
        <p:grpSpPr>
          <a:xfrm>
            <a:off x="4819976" y="3860449"/>
            <a:ext cx="498240" cy="268200"/>
            <a:chOff x="4819976" y="3860449"/>
            <a:chExt cx="498240" cy="26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77" name="Entrada de lápiz 176">
                  <a:extLst>
                    <a:ext uri="{FF2B5EF4-FFF2-40B4-BE49-F238E27FC236}">
                      <a16:creationId xmlns:a16="http://schemas.microsoft.com/office/drawing/2014/main" id="{FDD2DCF2-ED84-5B28-0781-3E8DA842D349}"/>
                    </a:ext>
                  </a:extLst>
                </p14:cNvPr>
                <p14:cNvContentPartPr/>
                <p14:nvPr/>
              </p14:nvContentPartPr>
              <p14:xfrm>
                <a:off x="4819976" y="3860449"/>
                <a:ext cx="346320" cy="250200"/>
              </p14:xfrm>
            </p:contentPart>
          </mc:Choice>
          <mc:Fallback xmlns="">
            <p:pic>
              <p:nvPicPr>
                <p:cNvPr id="177" name="Entrada de lápiz 176">
                  <a:extLst>
                    <a:ext uri="{FF2B5EF4-FFF2-40B4-BE49-F238E27FC236}">
                      <a16:creationId xmlns:a16="http://schemas.microsoft.com/office/drawing/2014/main" id="{FDD2DCF2-ED84-5B28-0781-3E8DA842D34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809176" y="3849665"/>
                  <a:ext cx="367560" cy="2714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78" name="Entrada de lápiz 177">
                  <a:extLst>
                    <a:ext uri="{FF2B5EF4-FFF2-40B4-BE49-F238E27FC236}">
                      <a16:creationId xmlns:a16="http://schemas.microsoft.com/office/drawing/2014/main" id="{59272B6A-B3B5-6D7B-C48E-1827F4E1E690}"/>
                    </a:ext>
                  </a:extLst>
                </p14:cNvPr>
                <p14:cNvContentPartPr/>
                <p14:nvPr/>
              </p14:nvContentPartPr>
              <p14:xfrm>
                <a:off x="5246936" y="3947209"/>
                <a:ext cx="71280" cy="181440"/>
              </p14:xfrm>
            </p:contentPart>
          </mc:Choice>
          <mc:Fallback xmlns="">
            <p:pic>
              <p:nvPicPr>
                <p:cNvPr id="178" name="Entrada de lápiz 177">
                  <a:extLst>
                    <a:ext uri="{FF2B5EF4-FFF2-40B4-BE49-F238E27FC236}">
                      <a16:creationId xmlns:a16="http://schemas.microsoft.com/office/drawing/2014/main" id="{59272B6A-B3B5-6D7B-C48E-1827F4E1E69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236136" y="3936388"/>
                  <a:ext cx="92520" cy="20272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upo 182">
            <a:extLst>
              <a:ext uri="{FF2B5EF4-FFF2-40B4-BE49-F238E27FC236}">
                <a16:creationId xmlns:a16="http://schemas.microsoft.com/office/drawing/2014/main" id="{236D55AD-97A7-5360-C951-D944F727DC0A}"/>
              </a:ext>
            </a:extLst>
          </p:cNvPr>
          <p:cNvGrpSpPr/>
          <p:nvPr/>
        </p:nvGrpSpPr>
        <p:grpSpPr>
          <a:xfrm>
            <a:off x="5553296" y="3885289"/>
            <a:ext cx="529560" cy="411480"/>
            <a:chOff x="5553296" y="3885289"/>
            <a:chExt cx="52956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79" name="Entrada de lápiz 178">
                  <a:extLst>
                    <a:ext uri="{FF2B5EF4-FFF2-40B4-BE49-F238E27FC236}">
                      <a16:creationId xmlns:a16="http://schemas.microsoft.com/office/drawing/2014/main" id="{DA244686-4A9B-6049-4CEF-A4EA0797AE5C}"/>
                    </a:ext>
                  </a:extLst>
                </p14:cNvPr>
                <p14:cNvContentPartPr/>
                <p14:nvPr/>
              </p14:nvContentPartPr>
              <p14:xfrm>
                <a:off x="5553296" y="3885289"/>
                <a:ext cx="185040" cy="411480"/>
              </p14:xfrm>
            </p:contentPart>
          </mc:Choice>
          <mc:Fallback xmlns="">
            <p:pic>
              <p:nvPicPr>
                <p:cNvPr id="179" name="Entrada de lápiz 178">
                  <a:extLst>
                    <a:ext uri="{FF2B5EF4-FFF2-40B4-BE49-F238E27FC236}">
                      <a16:creationId xmlns:a16="http://schemas.microsoft.com/office/drawing/2014/main" id="{DA244686-4A9B-6049-4CEF-A4EA0797AE5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542496" y="3874489"/>
                  <a:ext cx="20628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80" name="Entrada de lápiz 179">
                  <a:extLst>
                    <a:ext uri="{FF2B5EF4-FFF2-40B4-BE49-F238E27FC236}">
                      <a16:creationId xmlns:a16="http://schemas.microsoft.com/office/drawing/2014/main" id="{6ED75282-23E6-4183-8892-68D136DF4D7A}"/>
                    </a:ext>
                  </a:extLst>
                </p14:cNvPr>
                <p14:cNvContentPartPr/>
                <p14:nvPr/>
              </p14:nvContentPartPr>
              <p14:xfrm>
                <a:off x="5928776" y="3904369"/>
                <a:ext cx="154080" cy="20160"/>
              </p14:xfrm>
            </p:contentPart>
          </mc:Choice>
          <mc:Fallback xmlns="">
            <p:pic>
              <p:nvPicPr>
                <p:cNvPr id="180" name="Entrada de lápiz 179">
                  <a:extLst>
                    <a:ext uri="{FF2B5EF4-FFF2-40B4-BE49-F238E27FC236}">
                      <a16:creationId xmlns:a16="http://schemas.microsoft.com/office/drawing/2014/main" id="{6ED75282-23E6-4183-8892-68D136DF4D7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918001" y="3893758"/>
                  <a:ext cx="175270" cy="410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81" name="Entrada de lápiz 180">
                  <a:extLst>
                    <a:ext uri="{FF2B5EF4-FFF2-40B4-BE49-F238E27FC236}">
                      <a16:creationId xmlns:a16="http://schemas.microsoft.com/office/drawing/2014/main" id="{5D9C2F49-0E2A-0994-1941-AACC8EDE3FD5}"/>
                    </a:ext>
                  </a:extLst>
                </p14:cNvPr>
                <p14:cNvContentPartPr/>
                <p14:nvPr/>
              </p14:nvContentPartPr>
              <p14:xfrm>
                <a:off x="5957936" y="4000489"/>
                <a:ext cx="110160" cy="44280"/>
              </p14:xfrm>
            </p:contentPart>
          </mc:Choice>
          <mc:Fallback xmlns="">
            <p:pic>
              <p:nvPicPr>
                <p:cNvPr id="181" name="Entrada de lápiz 180">
                  <a:extLst>
                    <a:ext uri="{FF2B5EF4-FFF2-40B4-BE49-F238E27FC236}">
                      <a16:creationId xmlns:a16="http://schemas.microsoft.com/office/drawing/2014/main" id="{5D9C2F49-0E2A-0994-1941-AACC8EDE3FD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947136" y="3989689"/>
                  <a:ext cx="13140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upo 195">
            <a:extLst>
              <a:ext uri="{FF2B5EF4-FFF2-40B4-BE49-F238E27FC236}">
                <a16:creationId xmlns:a16="http://schemas.microsoft.com/office/drawing/2014/main" id="{88FA8E19-45B3-BDD4-938F-BCAD86304F04}"/>
              </a:ext>
            </a:extLst>
          </p:cNvPr>
          <p:cNvGrpSpPr/>
          <p:nvPr/>
        </p:nvGrpSpPr>
        <p:grpSpPr>
          <a:xfrm>
            <a:off x="6978536" y="3556969"/>
            <a:ext cx="531720" cy="542160"/>
            <a:chOff x="6978536" y="3556969"/>
            <a:chExt cx="531720" cy="54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86" name="Entrada de lápiz 185">
                  <a:extLst>
                    <a:ext uri="{FF2B5EF4-FFF2-40B4-BE49-F238E27FC236}">
                      <a16:creationId xmlns:a16="http://schemas.microsoft.com/office/drawing/2014/main" id="{C0405BCD-5CB7-BD95-E2BF-F81FB1BB0625}"/>
                    </a:ext>
                  </a:extLst>
                </p14:cNvPr>
                <p14:cNvContentPartPr/>
                <p14:nvPr/>
              </p14:nvContentPartPr>
              <p14:xfrm>
                <a:off x="6978536" y="3798889"/>
                <a:ext cx="272520" cy="217800"/>
              </p14:xfrm>
            </p:contentPart>
          </mc:Choice>
          <mc:Fallback xmlns="">
            <p:pic>
              <p:nvPicPr>
                <p:cNvPr id="186" name="Entrada de lápiz 185">
                  <a:extLst>
                    <a:ext uri="{FF2B5EF4-FFF2-40B4-BE49-F238E27FC236}">
                      <a16:creationId xmlns:a16="http://schemas.microsoft.com/office/drawing/2014/main" id="{C0405BCD-5CB7-BD95-E2BF-F81FB1BB062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967750" y="3788071"/>
                  <a:ext cx="293732" cy="2390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87" name="Entrada de lápiz 186">
                  <a:extLst>
                    <a:ext uri="{FF2B5EF4-FFF2-40B4-BE49-F238E27FC236}">
                      <a16:creationId xmlns:a16="http://schemas.microsoft.com/office/drawing/2014/main" id="{A8DF490F-4D9F-BC6E-40BD-1D4DAD1C882A}"/>
                    </a:ext>
                  </a:extLst>
                </p14:cNvPr>
                <p14:cNvContentPartPr/>
                <p14:nvPr/>
              </p14:nvContentPartPr>
              <p14:xfrm>
                <a:off x="7317656" y="3923809"/>
                <a:ext cx="114480" cy="175320"/>
              </p14:xfrm>
            </p:contentPart>
          </mc:Choice>
          <mc:Fallback xmlns="">
            <p:pic>
              <p:nvPicPr>
                <p:cNvPr id="187" name="Entrada de lápiz 186">
                  <a:extLst>
                    <a:ext uri="{FF2B5EF4-FFF2-40B4-BE49-F238E27FC236}">
                      <a16:creationId xmlns:a16="http://schemas.microsoft.com/office/drawing/2014/main" id="{A8DF490F-4D9F-BC6E-40BD-1D4DAD1C882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306822" y="3913009"/>
                  <a:ext cx="135787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88" name="Entrada de lápiz 187">
                  <a:extLst>
                    <a:ext uri="{FF2B5EF4-FFF2-40B4-BE49-F238E27FC236}">
                      <a16:creationId xmlns:a16="http://schemas.microsoft.com/office/drawing/2014/main" id="{554CACD0-BBE8-6047-BBAA-C6C131CD876B}"/>
                    </a:ext>
                  </a:extLst>
                </p14:cNvPr>
                <p14:cNvContentPartPr/>
                <p14:nvPr/>
              </p14:nvContentPartPr>
              <p14:xfrm>
                <a:off x="7381376" y="3556969"/>
                <a:ext cx="128880" cy="242640"/>
              </p14:xfrm>
            </p:contentPart>
          </mc:Choice>
          <mc:Fallback xmlns="">
            <p:pic>
              <p:nvPicPr>
                <p:cNvPr id="188" name="Entrada de lápiz 187">
                  <a:extLst>
                    <a:ext uri="{FF2B5EF4-FFF2-40B4-BE49-F238E27FC236}">
                      <a16:creationId xmlns:a16="http://schemas.microsoft.com/office/drawing/2014/main" id="{554CACD0-BBE8-6047-BBAA-C6C131CD876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370576" y="3546169"/>
                  <a:ext cx="150120" cy="26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02" name="Entrada de lápiz 201">
                <a:extLst>
                  <a:ext uri="{FF2B5EF4-FFF2-40B4-BE49-F238E27FC236}">
                    <a16:creationId xmlns:a16="http://schemas.microsoft.com/office/drawing/2014/main" id="{88FBB9D2-3B90-45C7-770D-DB2231D12E3A}"/>
                  </a:ext>
                </a:extLst>
              </p14:cNvPr>
              <p14:cNvContentPartPr/>
              <p14:nvPr/>
            </p14:nvContentPartPr>
            <p14:xfrm>
              <a:off x="7009136" y="4172209"/>
              <a:ext cx="2471400" cy="190800"/>
            </p14:xfrm>
          </p:contentPart>
        </mc:Choice>
        <mc:Fallback xmlns="">
          <p:pic>
            <p:nvPicPr>
              <p:cNvPr id="202" name="Entrada de lápiz 201">
                <a:extLst>
                  <a:ext uri="{FF2B5EF4-FFF2-40B4-BE49-F238E27FC236}">
                    <a16:creationId xmlns:a16="http://schemas.microsoft.com/office/drawing/2014/main" id="{88FBB9D2-3B90-45C7-770D-DB2231D12E3A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998334" y="4161409"/>
                <a:ext cx="2492643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03" name="Entrada de lápiz 202">
                <a:extLst>
                  <a:ext uri="{FF2B5EF4-FFF2-40B4-BE49-F238E27FC236}">
                    <a16:creationId xmlns:a16="http://schemas.microsoft.com/office/drawing/2014/main" id="{80E9019B-41C3-8AA5-DB4A-1A54F3B6F460}"/>
                  </a:ext>
                </a:extLst>
              </p14:cNvPr>
              <p14:cNvContentPartPr/>
              <p14:nvPr/>
            </p14:nvContentPartPr>
            <p14:xfrm>
              <a:off x="6698456" y="3953689"/>
              <a:ext cx="101880" cy="24480"/>
            </p14:xfrm>
          </p:contentPart>
        </mc:Choice>
        <mc:Fallback xmlns="">
          <p:pic>
            <p:nvPicPr>
              <p:cNvPr id="203" name="Entrada de lápiz 202">
                <a:extLst>
                  <a:ext uri="{FF2B5EF4-FFF2-40B4-BE49-F238E27FC236}">
                    <a16:creationId xmlns:a16="http://schemas.microsoft.com/office/drawing/2014/main" id="{80E9019B-41C3-8AA5-DB4A-1A54F3B6F460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6687656" y="3942889"/>
                <a:ext cx="12312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6" name="Grupo 205">
            <a:extLst>
              <a:ext uri="{FF2B5EF4-FFF2-40B4-BE49-F238E27FC236}">
                <a16:creationId xmlns:a16="http://schemas.microsoft.com/office/drawing/2014/main" id="{03D3E229-9200-8824-FA93-11EC9D95313E}"/>
              </a:ext>
            </a:extLst>
          </p:cNvPr>
          <p:cNvGrpSpPr/>
          <p:nvPr/>
        </p:nvGrpSpPr>
        <p:grpSpPr>
          <a:xfrm>
            <a:off x="7870256" y="3560209"/>
            <a:ext cx="860760" cy="485640"/>
            <a:chOff x="7870256" y="3560209"/>
            <a:chExt cx="860760" cy="48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89" name="Entrada de lápiz 188">
                  <a:extLst>
                    <a:ext uri="{FF2B5EF4-FFF2-40B4-BE49-F238E27FC236}">
                      <a16:creationId xmlns:a16="http://schemas.microsoft.com/office/drawing/2014/main" id="{EBD1DE53-51E5-569D-E47E-69CA4C044F6A}"/>
                    </a:ext>
                  </a:extLst>
                </p14:cNvPr>
                <p14:cNvContentPartPr/>
                <p14:nvPr/>
              </p14:nvContentPartPr>
              <p14:xfrm>
                <a:off x="7870256" y="3895009"/>
                <a:ext cx="208080" cy="39960"/>
              </p14:xfrm>
            </p:contentPart>
          </mc:Choice>
          <mc:Fallback xmlns="">
            <p:pic>
              <p:nvPicPr>
                <p:cNvPr id="189" name="Entrada de lápiz 188">
                  <a:extLst>
                    <a:ext uri="{FF2B5EF4-FFF2-40B4-BE49-F238E27FC236}">
                      <a16:creationId xmlns:a16="http://schemas.microsoft.com/office/drawing/2014/main" id="{EBD1DE53-51E5-569D-E47E-69CA4C044F6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859475" y="3884305"/>
                  <a:ext cx="229283" cy="61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90" name="Entrada de lápiz 189">
                  <a:extLst>
                    <a:ext uri="{FF2B5EF4-FFF2-40B4-BE49-F238E27FC236}">
                      <a16:creationId xmlns:a16="http://schemas.microsoft.com/office/drawing/2014/main" id="{FBF605DE-1D31-624B-F3AE-127EC3677DD0}"/>
                    </a:ext>
                  </a:extLst>
                </p14:cNvPr>
                <p14:cNvContentPartPr/>
                <p14:nvPr/>
              </p14:nvContentPartPr>
              <p14:xfrm>
                <a:off x="8256896" y="3795649"/>
                <a:ext cx="221040" cy="174960"/>
              </p14:xfrm>
            </p:contentPart>
          </mc:Choice>
          <mc:Fallback xmlns="">
            <p:pic>
              <p:nvPicPr>
                <p:cNvPr id="190" name="Entrada de lápiz 189">
                  <a:extLst>
                    <a:ext uri="{FF2B5EF4-FFF2-40B4-BE49-F238E27FC236}">
                      <a16:creationId xmlns:a16="http://schemas.microsoft.com/office/drawing/2014/main" id="{FBF605DE-1D31-624B-F3AE-127EC3677DD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246078" y="3784871"/>
                  <a:ext cx="242315" cy="1961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91" name="Entrada de lápiz 190">
                  <a:extLst>
                    <a:ext uri="{FF2B5EF4-FFF2-40B4-BE49-F238E27FC236}">
                      <a16:creationId xmlns:a16="http://schemas.microsoft.com/office/drawing/2014/main" id="{70241FEB-9EA1-887C-6BAF-6A3A0CAC3CC2}"/>
                    </a:ext>
                  </a:extLst>
                </p14:cNvPr>
                <p14:cNvContentPartPr/>
                <p14:nvPr/>
              </p14:nvContentPartPr>
              <p14:xfrm>
                <a:off x="8559296" y="3893929"/>
                <a:ext cx="84960" cy="143280"/>
              </p14:xfrm>
            </p:contentPart>
          </mc:Choice>
          <mc:Fallback xmlns="">
            <p:pic>
              <p:nvPicPr>
                <p:cNvPr id="191" name="Entrada de lápiz 190">
                  <a:extLst>
                    <a:ext uri="{FF2B5EF4-FFF2-40B4-BE49-F238E27FC236}">
                      <a16:creationId xmlns:a16="http://schemas.microsoft.com/office/drawing/2014/main" id="{70241FEB-9EA1-887C-6BAF-6A3A0CAC3CC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548496" y="3883129"/>
                  <a:ext cx="1062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92" name="Entrada de lápiz 191">
                  <a:extLst>
                    <a:ext uri="{FF2B5EF4-FFF2-40B4-BE49-F238E27FC236}">
                      <a16:creationId xmlns:a16="http://schemas.microsoft.com/office/drawing/2014/main" id="{BFD02811-8526-B146-F1AC-245061A7D776}"/>
                    </a:ext>
                  </a:extLst>
                </p14:cNvPr>
                <p14:cNvContentPartPr/>
                <p14:nvPr/>
              </p14:nvContentPartPr>
              <p14:xfrm>
                <a:off x="8556056" y="3560209"/>
                <a:ext cx="174960" cy="205200"/>
              </p14:xfrm>
            </p:contentPart>
          </mc:Choice>
          <mc:Fallback xmlns="">
            <p:pic>
              <p:nvPicPr>
                <p:cNvPr id="192" name="Entrada de lápiz 191">
                  <a:extLst>
                    <a:ext uri="{FF2B5EF4-FFF2-40B4-BE49-F238E27FC236}">
                      <a16:creationId xmlns:a16="http://schemas.microsoft.com/office/drawing/2014/main" id="{BFD02811-8526-B146-F1AC-245061A7D77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545278" y="3549390"/>
                  <a:ext cx="196156" cy="2264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04" name="Entrada de lápiz 203">
                  <a:extLst>
                    <a:ext uri="{FF2B5EF4-FFF2-40B4-BE49-F238E27FC236}">
                      <a16:creationId xmlns:a16="http://schemas.microsoft.com/office/drawing/2014/main" id="{5F970959-4FEE-1E2C-6B1E-7D34B0968867}"/>
                    </a:ext>
                  </a:extLst>
                </p14:cNvPr>
                <p14:cNvContentPartPr/>
                <p14:nvPr/>
              </p14:nvContentPartPr>
              <p14:xfrm>
                <a:off x="7959896" y="3870889"/>
                <a:ext cx="82080" cy="174960"/>
              </p14:xfrm>
            </p:contentPart>
          </mc:Choice>
          <mc:Fallback xmlns="">
            <p:pic>
              <p:nvPicPr>
                <p:cNvPr id="204" name="Entrada de lápiz 203">
                  <a:extLst>
                    <a:ext uri="{FF2B5EF4-FFF2-40B4-BE49-F238E27FC236}">
                      <a16:creationId xmlns:a16="http://schemas.microsoft.com/office/drawing/2014/main" id="{5F970959-4FEE-1E2C-6B1E-7D34B096886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949096" y="3860089"/>
                  <a:ext cx="10332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upo 208">
            <a:extLst>
              <a:ext uri="{FF2B5EF4-FFF2-40B4-BE49-F238E27FC236}">
                <a16:creationId xmlns:a16="http://schemas.microsoft.com/office/drawing/2014/main" id="{C4E12256-C7F9-81C3-8111-80994625A799}"/>
              </a:ext>
            </a:extLst>
          </p:cNvPr>
          <p:cNvGrpSpPr/>
          <p:nvPr/>
        </p:nvGrpSpPr>
        <p:grpSpPr>
          <a:xfrm>
            <a:off x="9097856" y="3580729"/>
            <a:ext cx="749160" cy="386640"/>
            <a:chOff x="9097856" y="3580729"/>
            <a:chExt cx="749160" cy="38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97" name="Entrada de lápiz 196">
                  <a:extLst>
                    <a:ext uri="{FF2B5EF4-FFF2-40B4-BE49-F238E27FC236}">
                      <a16:creationId xmlns:a16="http://schemas.microsoft.com/office/drawing/2014/main" id="{663FC0DF-0E13-13E2-8362-611B827769E7}"/>
                    </a:ext>
                  </a:extLst>
                </p14:cNvPr>
                <p14:cNvContentPartPr/>
                <p14:nvPr/>
              </p14:nvContentPartPr>
              <p14:xfrm>
                <a:off x="9097856" y="3847849"/>
                <a:ext cx="180360" cy="38160"/>
              </p14:xfrm>
            </p:contentPart>
          </mc:Choice>
          <mc:Fallback xmlns="">
            <p:pic>
              <p:nvPicPr>
                <p:cNvPr id="197" name="Entrada de lápiz 196">
                  <a:extLst>
                    <a:ext uri="{FF2B5EF4-FFF2-40B4-BE49-F238E27FC236}">
                      <a16:creationId xmlns:a16="http://schemas.microsoft.com/office/drawing/2014/main" id="{663FC0DF-0E13-13E2-8362-611B827769E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087056" y="3836946"/>
                  <a:ext cx="201600" cy="596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98" name="Entrada de lápiz 197">
                  <a:extLst>
                    <a:ext uri="{FF2B5EF4-FFF2-40B4-BE49-F238E27FC236}">
                      <a16:creationId xmlns:a16="http://schemas.microsoft.com/office/drawing/2014/main" id="{BB7D1F33-157C-C2E1-30F5-D18B8974E27E}"/>
                    </a:ext>
                  </a:extLst>
                </p14:cNvPr>
                <p14:cNvContentPartPr/>
                <p14:nvPr/>
              </p14:nvContentPartPr>
              <p14:xfrm>
                <a:off x="9430496" y="3716089"/>
                <a:ext cx="120600" cy="251280"/>
              </p14:xfrm>
            </p:contentPart>
          </mc:Choice>
          <mc:Fallback xmlns="">
            <p:pic>
              <p:nvPicPr>
                <p:cNvPr id="198" name="Entrada de lápiz 197">
                  <a:extLst>
                    <a:ext uri="{FF2B5EF4-FFF2-40B4-BE49-F238E27FC236}">
                      <a16:creationId xmlns:a16="http://schemas.microsoft.com/office/drawing/2014/main" id="{BB7D1F33-157C-C2E1-30F5-D18B8974E27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419696" y="3705289"/>
                  <a:ext cx="1418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99" name="Entrada de lápiz 198">
                  <a:extLst>
                    <a:ext uri="{FF2B5EF4-FFF2-40B4-BE49-F238E27FC236}">
                      <a16:creationId xmlns:a16="http://schemas.microsoft.com/office/drawing/2014/main" id="{22C8E2E6-60FD-ED3D-8885-617B73862035}"/>
                    </a:ext>
                  </a:extLst>
                </p14:cNvPr>
                <p14:cNvContentPartPr/>
                <p14:nvPr/>
              </p14:nvContentPartPr>
              <p14:xfrm>
                <a:off x="9733616" y="3580729"/>
                <a:ext cx="113400" cy="234000"/>
              </p14:xfrm>
            </p:contentPart>
          </mc:Choice>
          <mc:Fallback xmlns="">
            <p:pic>
              <p:nvPicPr>
                <p:cNvPr id="199" name="Entrada de lápiz 198">
                  <a:extLst>
                    <a:ext uri="{FF2B5EF4-FFF2-40B4-BE49-F238E27FC236}">
                      <a16:creationId xmlns:a16="http://schemas.microsoft.com/office/drawing/2014/main" id="{22C8E2E6-60FD-ED3D-8885-617B738620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722782" y="3569929"/>
                  <a:ext cx="134708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07" name="Entrada de lápiz 206">
                  <a:extLst>
                    <a:ext uri="{FF2B5EF4-FFF2-40B4-BE49-F238E27FC236}">
                      <a16:creationId xmlns:a16="http://schemas.microsoft.com/office/drawing/2014/main" id="{47D677D6-B232-4A3B-9A90-51BDAAAC7D66}"/>
                    </a:ext>
                  </a:extLst>
                </p14:cNvPr>
                <p14:cNvContentPartPr/>
                <p14:nvPr/>
              </p14:nvContentPartPr>
              <p14:xfrm>
                <a:off x="9181376" y="3822649"/>
                <a:ext cx="39240" cy="140400"/>
              </p14:xfrm>
            </p:contentPart>
          </mc:Choice>
          <mc:Fallback xmlns="">
            <p:pic>
              <p:nvPicPr>
                <p:cNvPr id="207" name="Entrada de lápiz 206">
                  <a:extLst>
                    <a:ext uri="{FF2B5EF4-FFF2-40B4-BE49-F238E27FC236}">
                      <a16:creationId xmlns:a16="http://schemas.microsoft.com/office/drawing/2014/main" id="{47D677D6-B232-4A3B-9A90-51BDAAAC7D6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170476" y="3811849"/>
                  <a:ext cx="60677" cy="16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210" name="Entrada de lápiz 209">
                <a:extLst>
                  <a:ext uri="{FF2B5EF4-FFF2-40B4-BE49-F238E27FC236}">
                    <a16:creationId xmlns:a16="http://schemas.microsoft.com/office/drawing/2014/main" id="{E3724CAE-992C-5A17-1777-3E99111D3476}"/>
                  </a:ext>
                </a:extLst>
              </p14:cNvPr>
              <p14:cNvContentPartPr/>
              <p14:nvPr/>
            </p14:nvContentPartPr>
            <p14:xfrm>
              <a:off x="6785216" y="4395049"/>
              <a:ext cx="324720" cy="44280"/>
            </p14:xfrm>
          </p:contentPart>
        </mc:Choice>
        <mc:Fallback xmlns="">
          <p:pic>
            <p:nvPicPr>
              <p:cNvPr id="210" name="Entrada de lápiz 209">
                <a:extLst>
                  <a:ext uri="{FF2B5EF4-FFF2-40B4-BE49-F238E27FC236}">
                    <a16:creationId xmlns:a16="http://schemas.microsoft.com/office/drawing/2014/main" id="{E3724CAE-992C-5A17-1777-3E99111D3476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6774404" y="4384249"/>
                <a:ext cx="345984" cy="6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6" name="Grupo 215">
            <a:extLst>
              <a:ext uri="{FF2B5EF4-FFF2-40B4-BE49-F238E27FC236}">
                <a16:creationId xmlns:a16="http://schemas.microsoft.com/office/drawing/2014/main" id="{A7C7BFB0-014C-79FF-7025-D956CFFE4EF6}"/>
              </a:ext>
            </a:extLst>
          </p:cNvPr>
          <p:cNvGrpSpPr/>
          <p:nvPr/>
        </p:nvGrpSpPr>
        <p:grpSpPr>
          <a:xfrm>
            <a:off x="7541576" y="4549849"/>
            <a:ext cx="975960" cy="305280"/>
            <a:chOff x="7541576" y="4549849"/>
            <a:chExt cx="97596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11" name="Entrada de lápiz 210">
                  <a:extLst>
                    <a:ext uri="{FF2B5EF4-FFF2-40B4-BE49-F238E27FC236}">
                      <a16:creationId xmlns:a16="http://schemas.microsoft.com/office/drawing/2014/main" id="{7EF14D3A-9BA5-C456-B969-28EC16D749BC}"/>
                    </a:ext>
                  </a:extLst>
                </p14:cNvPr>
                <p14:cNvContentPartPr/>
                <p14:nvPr/>
              </p14:nvContentPartPr>
              <p14:xfrm>
                <a:off x="7541576" y="4642009"/>
                <a:ext cx="229320" cy="213120"/>
              </p14:xfrm>
            </p:contentPart>
          </mc:Choice>
          <mc:Fallback xmlns="">
            <p:pic>
              <p:nvPicPr>
                <p:cNvPr id="211" name="Entrada de lápiz 210">
                  <a:extLst>
                    <a:ext uri="{FF2B5EF4-FFF2-40B4-BE49-F238E27FC236}">
                      <a16:creationId xmlns:a16="http://schemas.microsoft.com/office/drawing/2014/main" id="{7EF14D3A-9BA5-C456-B969-28EC16D749B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530793" y="4631209"/>
                  <a:ext cx="250527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12" name="Entrada de lápiz 211">
                  <a:extLst>
                    <a:ext uri="{FF2B5EF4-FFF2-40B4-BE49-F238E27FC236}">
                      <a16:creationId xmlns:a16="http://schemas.microsoft.com/office/drawing/2014/main" id="{8962F9EA-BDD7-F861-F685-FDB4142EA8DA}"/>
                    </a:ext>
                  </a:extLst>
                </p14:cNvPr>
                <p14:cNvContentPartPr/>
                <p14:nvPr/>
              </p14:nvContentPartPr>
              <p14:xfrm>
                <a:off x="7871336" y="4657489"/>
                <a:ext cx="190440" cy="141480"/>
              </p14:xfrm>
            </p:contentPart>
          </mc:Choice>
          <mc:Fallback xmlns="">
            <p:pic>
              <p:nvPicPr>
                <p:cNvPr id="212" name="Entrada de lápiz 211">
                  <a:extLst>
                    <a:ext uri="{FF2B5EF4-FFF2-40B4-BE49-F238E27FC236}">
                      <a16:creationId xmlns:a16="http://schemas.microsoft.com/office/drawing/2014/main" id="{8962F9EA-BDD7-F861-F685-FDB4142EA8D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860536" y="4646689"/>
                  <a:ext cx="2116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13" name="Entrada de lápiz 212">
                  <a:extLst>
                    <a:ext uri="{FF2B5EF4-FFF2-40B4-BE49-F238E27FC236}">
                      <a16:creationId xmlns:a16="http://schemas.microsoft.com/office/drawing/2014/main" id="{85780C0B-2179-B49F-5F6C-89A05A755851}"/>
                    </a:ext>
                  </a:extLst>
                </p14:cNvPr>
                <p14:cNvContentPartPr/>
                <p14:nvPr/>
              </p14:nvContentPartPr>
              <p14:xfrm>
                <a:off x="8137736" y="4720489"/>
                <a:ext cx="74520" cy="127440"/>
              </p14:xfrm>
            </p:contentPart>
          </mc:Choice>
          <mc:Fallback xmlns="">
            <p:pic>
              <p:nvPicPr>
                <p:cNvPr id="213" name="Entrada de lápiz 212">
                  <a:extLst>
                    <a:ext uri="{FF2B5EF4-FFF2-40B4-BE49-F238E27FC236}">
                      <a16:creationId xmlns:a16="http://schemas.microsoft.com/office/drawing/2014/main" id="{85780C0B-2179-B49F-5F6C-89A05A75585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126988" y="4709689"/>
                  <a:ext cx="95658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14" name="Entrada de lápiz 213">
                  <a:extLst>
                    <a:ext uri="{FF2B5EF4-FFF2-40B4-BE49-F238E27FC236}">
                      <a16:creationId xmlns:a16="http://schemas.microsoft.com/office/drawing/2014/main" id="{EACB0A28-BB0E-26A1-DE75-5C50AC60B624}"/>
                    </a:ext>
                  </a:extLst>
                </p14:cNvPr>
                <p14:cNvContentPartPr/>
                <p14:nvPr/>
              </p14:nvContentPartPr>
              <p14:xfrm>
                <a:off x="8343656" y="4549849"/>
                <a:ext cx="173880" cy="213840"/>
              </p14:xfrm>
            </p:contentPart>
          </mc:Choice>
          <mc:Fallback xmlns="">
            <p:pic>
              <p:nvPicPr>
                <p:cNvPr id="214" name="Entrada de lápiz 213">
                  <a:extLst>
                    <a:ext uri="{FF2B5EF4-FFF2-40B4-BE49-F238E27FC236}">
                      <a16:creationId xmlns:a16="http://schemas.microsoft.com/office/drawing/2014/main" id="{EACB0A28-BB0E-26A1-DE75-5C50AC60B62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332856" y="4539049"/>
                  <a:ext cx="195120" cy="23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upo 230">
            <a:extLst>
              <a:ext uri="{FF2B5EF4-FFF2-40B4-BE49-F238E27FC236}">
                <a16:creationId xmlns:a16="http://schemas.microsoft.com/office/drawing/2014/main" id="{D0092419-1CFF-3DF1-4C23-4DAC51B9D35E}"/>
              </a:ext>
            </a:extLst>
          </p:cNvPr>
          <p:cNvGrpSpPr/>
          <p:nvPr/>
        </p:nvGrpSpPr>
        <p:grpSpPr>
          <a:xfrm>
            <a:off x="4900616" y="5189929"/>
            <a:ext cx="858960" cy="370800"/>
            <a:chOff x="4900616" y="5189929"/>
            <a:chExt cx="85896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17" name="Entrada de lápiz 216">
                  <a:extLst>
                    <a:ext uri="{FF2B5EF4-FFF2-40B4-BE49-F238E27FC236}">
                      <a16:creationId xmlns:a16="http://schemas.microsoft.com/office/drawing/2014/main" id="{9EF4BDA1-8A57-D450-D18F-717BE663014D}"/>
                    </a:ext>
                  </a:extLst>
                </p14:cNvPr>
                <p14:cNvContentPartPr/>
                <p14:nvPr/>
              </p14:nvContentPartPr>
              <p14:xfrm>
                <a:off x="4937336" y="5290729"/>
                <a:ext cx="59040" cy="270000"/>
              </p14:xfrm>
            </p:contentPart>
          </mc:Choice>
          <mc:Fallback xmlns="">
            <p:pic>
              <p:nvPicPr>
                <p:cNvPr id="217" name="Entrada de lápiz 216">
                  <a:extLst>
                    <a:ext uri="{FF2B5EF4-FFF2-40B4-BE49-F238E27FC236}">
                      <a16:creationId xmlns:a16="http://schemas.microsoft.com/office/drawing/2014/main" id="{9EF4BDA1-8A57-D450-D18F-717BE663014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926536" y="5279929"/>
                  <a:ext cx="802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18" name="Entrada de lápiz 217">
                  <a:extLst>
                    <a:ext uri="{FF2B5EF4-FFF2-40B4-BE49-F238E27FC236}">
                      <a16:creationId xmlns:a16="http://schemas.microsoft.com/office/drawing/2014/main" id="{8AB7242F-D4B6-1C81-EC18-147F6A508FDE}"/>
                    </a:ext>
                  </a:extLst>
                </p14:cNvPr>
                <p14:cNvContentPartPr/>
                <p14:nvPr/>
              </p14:nvContentPartPr>
              <p14:xfrm>
                <a:off x="4900616" y="5189929"/>
                <a:ext cx="153000" cy="179280"/>
              </p14:xfrm>
            </p:contentPart>
          </mc:Choice>
          <mc:Fallback xmlns="">
            <p:pic>
              <p:nvPicPr>
                <p:cNvPr id="218" name="Entrada de lápiz 217">
                  <a:extLst>
                    <a:ext uri="{FF2B5EF4-FFF2-40B4-BE49-F238E27FC236}">
                      <a16:creationId xmlns:a16="http://schemas.microsoft.com/office/drawing/2014/main" id="{8AB7242F-D4B6-1C81-EC18-147F6A508FD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889816" y="5179129"/>
                  <a:ext cx="1742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19" name="Entrada de lápiz 218">
                  <a:extLst>
                    <a:ext uri="{FF2B5EF4-FFF2-40B4-BE49-F238E27FC236}">
                      <a16:creationId xmlns:a16="http://schemas.microsoft.com/office/drawing/2014/main" id="{88E1F0E8-4349-7CA5-81DE-98EB5E95FB47}"/>
                    </a:ext>
                  </a:extLst>
                </p14:cNvPr>
                <p14:cNvContentPartPr/>
                <p14:nvPr/>
              </p14:nvContentPartPr>
              <p14:xfrm>
                <a:off x="5142176" y="5336089"/>
                <a:ext cx="249120" cy="186120"/>
              </p14:xfrm>
            </p:contentPart>
          </mc:Choice>
          <mc:Fallback xmlns="">
            <p:pic>
              <p:nvPicPr>
                <p:cNvPr id="219" name="Entrada de lápiz 218">
                  <a:extLst>
                    <a:ext uri="{FF2B5EF4-FFF2-40B4-BE49-F238E27FC236}">
                      <a16:creationId xmlns:a16="http://schemas.microsoft.com/office/drawing/2014/main" id="{88E1F0E8-4349-7CA5-81DE-98EB5E95FB4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131376" y="5325289"/>
                  <a:ext cx="2703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20" name="Entrada de lápiz 219">
                  <a:extLst>
                    <a:ext uri="{FF2B5EF4-FFF2-40B4-BE49-F238E27FC236}">
                      <a16:creationId xmlns:a16="http://schemas.microsoft.com/office/drawing/2014/main" id="{E5E07E4D-9F7B-1C8D-936F-7DAAF69459E1}"/>
                    </a:ext>
                  </a:extLst>
                </p14:cNvPr>
                <p14:cNvContentPartPr/>
                <p14:nvPr/>
              </p14:nvContentPartPr>
              <p14:xfrm>
                <a:off x="5398496" y="5274529"/>
                <a:ext cx="139320" cy="177120"/>
              </p14:xfrm>
            </p:contentPart>
          </mc:Choice>
          <mc:Fallback xmlns="">
            <p:pic>
              <p:nvPicPr>
                <p:cNvPr id="220" name="Entrada de lápiz 219">
                  <a:extLst>
                    <a:ext uri="{FF2B5EF4-FFF2-40B4-BE49-F238E27FC236}">
                      <a16:creationId xmlns:a16="http://schemas.microsoft.com/office/drawing/2014/main" id="{E5E07E4D-9F7B-1C8D-936F-7DAAF69459E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387696" y="5263729"/>
                  <a:ext cx="1605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21" name="Entrada de lápiz 220">
                  <a:extLst>
                    <a:ext uri="{FF2B5EF4-FFF2-40B4-BE49-F238E27FC236}">
                      <a16:creationId xmlns:a16="http://schemas.microsoft.com/office/drawing/2014/main" id="{0E11B840-1D47-B2B2-22C7-EDD74B5C62B7}"/>
                    </a:ext>
                  </a:extLst>
                </p14:cNvPr>
                <p14:cNvContentPartPr/>
                <p14:nvPr/>
              </p14:nvContentPartPr>
              <p14:xfrm>
                <a:off x="5573096" y="5311969"/>
                <a:ext cx="186480" cy="126360"/>
              </p14:xfrm>
            </p:contentPart>
          </mc:Choice>
          <mc:Fallback xmlns="">
            <p:pic>
              <p:nvPicPr>
                <p:cNvPr id="221" name="Entrada de lápiz 220">
                  <a:extLst>
                    <a:ext uri="{FF2B5EF4-FFF2-40B4-BE49-F238E27FC236}">
                      <a16:creationId xmlns:a16="http://schemas.microsoft.com/office/drawing/2014/main" id="{0E11B840-1D47-B2B2-22C7-EDD74B5C62B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562296" y="5301169"/>
                  <a:ext cx="20772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upo 236">
            <a:extLst>
              <a:ext uri="{FF2B5EF4-FFF2-40B4-BE49-F238E27FC236}">
                <a16:creationId xmlns:a16="http://schemas.microsoft.com/office/drawing/2014/main" id="{B1AF4703-BE8F-E395-ED76-2E3CB0970150}"/>
              </a:ext>
            </a:extLst>
          </p:cNvPr>
          <p:cNvGrpSpPr/>
          <p:nvPr/>
        </p:nvGrpSpPr>
        <p:grpSpPr>
          <a:xfrm>
            <a:off x="6074216" y="5132329"/>
            <a:ext cx="1918080" cy="284400"/>
            <a:chOff x="6074216" y="5132329"/>
            <a:chExt cx="1918080" cy="28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22" name="Entrada de lápiz 221">
                  <a:extLst>
                    <a:ext uri="{FF2B5EF4-FFF2-40B4-BE49-F238E27FC236}">
                      <a16:creationId xmlns:a16="http://schemas.microsoft.com/office/drawing/2014/main" id="{38EB3BD2-60EA-5D7D-2B5B-7F58B0C33C4C}"/>
                    </a:ext>
                  </a:extLst>
                </p14:cNvPr>
                <p14:cNvContentPartPr/>
                <p14:nvPr/>
              </p14:nvContentPartPr>
              <p14:xfrm>
                <a:off x="6074216" y="5255089"/>
                <a:ext cx="198000" cy="152280"/>
              </p14:xfrm>
            </p:contentPart>
          </mc:Choice>
          <mc:Fallback xmlns="">
            <p:pic>
              <p:nvPicPr>
                <p:cNvPr id="222" name="Entrada de lápiz 221">
                  <a:extLst>
                    <a:ext uri="{FF2B5EF4-FFF2-40B4-BE49-F238E27FC236}">
                      <a16:creationId xmlns:a16="http://schemas.microsoft.com/office/drawing/2014/main" id="{38EB3BD2-60EA-5D7D-2B5B-7F58B0C33C4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063416" y="5244289"/>
                  <a:ext cx="219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23" name="Entrada de lápiz 222">
                  <a:extLst>
                    <a:ext uri="{FF2B5EF4-FFF2-40B4-BE49-F238E27FC236}">
                      <a16:creationId xmlns:a16="http://schemas.microsoft.com/office/drawing/2014/main" id="{42D7BC91-C790-E362-3143-01754FB669D7}"/>
                    </a:ext>
                  </a:extLst>
                </p14:cNvPr>
                <p14:cNvContentPartPr/>
                <p14:nvPr/>
              </p14:nvContentPartPr>
              <p14:xfrm>
                <a:off x="6282296" y="5333929"/>
                <a:ext cx="300600" cy="63720"/>
              </p14:xfrm>
            </p:contentPart>
          </mc:Choice>
          <mc:Fallback xmlns="">
            <p:pic>
              <p:nvPicPr>
                <p:cNvPr id="223" name="Entrada de lápiz 222">
                  <a:extLst>
                    <a:ext uri="{FF2B5EF4-FFF2-40B4-BE49-F238E27FC236}">
                      <a16:creationId xmlns:a16="http://schemas.microsoft.com/office/drawing/2014/main" id="{42D7BC91-C790-E362-3143-01754FB669D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271496" y="5323129"/>
                  <a:ext cx="3218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24" name="Entrada de lápiz 223">
                  <a:extLst>
                    <a:ext uri="{FF2B5EF4-FFF2-40B4-BE49-F238E27FC236}">
                      <a16:creationId xmlns:a16="http://schemas.microsoft.com/office/drawing/2014/main" id="{D6816361-A248-F47C-4DAD-5AD2AFD2CB8C}"/>
                    </a:ext>
                  </a:extLst>
                </p14:cNvPr>
                <p14:cNvContentPartPr/>
                <p14:nvPr/>
              </p14:nvContentPartPr>
              <p14:xfrm>
                <a:off x="6691256" y="5282809"/>
                <a:ext cx="279360" cy="105480"/>
              </p14:xfrm>
            </p:contentPart>
          </mc:Choice>
          <mc:Fallback xmlns="">
            <p:pic>
              <p:nvPicPr>
                <p:cNvPr id="224" name="Entrada de lápiz 223">
                  <a:extLst>
                    <a:ext uri="{FF2B5EF4-FFF2-40B4-BE49-F238E27FC236}">
                      <a16:creationId xmlns:a16="http://schemas.microsoft.com/office/drawing/2014/main" id="{D6816361-A248-F47C-4DAD-5AD2AFD2CB8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680456" y="5272009"/>
                  <a:ext cx="3006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25" name="Entrada de lápiz 224">
                  <a:extLst>
                    <a:ext uri="{FF2B5EF4-FFF2-40B4-BE49-F238E27FC236}">
                      <a16:creationId xmlns:a16="http://schemas.microsoft.com/office/drawing/2014/main" id="{702ECBA0-5119-F516-580B-580E3E5FE456}"/>
                    </a:ext>
                  </a:extLst>
                </p14:cNvPr>
                <p14:cNvContentPartPr/>
                <p14:nvPr/>
              </p14:nvContentPartPr>
              <p14:xfrm>
                <a:off x="7036496" y="5284609"/>
                <a:ext cx="186480" cy="113040"/>
              </p14:xfrm>
            </p:contentPart>
          </mc:Choice>
          <mc:Fallback xmlns="">
            <p:pic>
              <p:nvPicPr>
                <p:cNvPr id="225" name="Entrada de lápiz 224">
                  <a:extLst>
                    <a:ext uri="{FF2B5EF4-FFF2-40B4-BE49-F238E27FC236}">
                      <a16:creationId xmlns:a16="http://schemas.microsoft.com/office/drawing/2014/main" id="{702ECBA0-5119-F516-580B-580E3E5FE45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025696" y="5273843"/>
                  <a:ext cx="207720" cy="1342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26" name="Entrada de lápiz 225">
                  <a:extLst>
                    <a:ext uri="{FF2B5EF4-FFF2-40B4-BE49-F238E27FC236}">
                      <a16:creationId xmlns:a16="http://schemas.microsoft.com/office/drawing/2014/main" id="{DE516D60-8470-B426-539F-118DE4C0BA43}"/>
                    </a:ext>
                  </a:extLst>
                </p14:cNvPr>
                <p14:cNvContentPartPr/>
                <p14:nvPr/>
              </p14:nvContentPartPr>
              <p14:xfrm>
                <a:off x="7238096" y="5132329"/>
                <a:ext cx="88200" cy="276840"/>
              </p14:xfrm>
            </p:contentPart>
          </mc:Choice>
          <mc:Fallback xmlns="">
            <p:pic>
              <p:nvPicPr>
                <p:cNvPr id="226" name="Entrada de lápiz 225">
                  <a:extLst>
                    <a:ext uri="{FF2B5EF4-FFF2-40B4-BE49-F238E27FC236}">
                      <a16:creationId xmlns:a16="http://schemas.microsoft.com/office/drawing/2014/main" id="{DE516D60-8470-B426-539F-118DE4C0BA4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227296" y="5121529"/>
                  <a:ext cx="1094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27" name="Entrada de lápiz 226">
                  <a:extLst>
                    <a:ext uri="{FF2B5EF4-FFF2-40B4-BE49-F238E27FC236}">
                      <a16:creationId xmlns:a16="http://schemas.microsoft.com/office/drawing/2014/main" id="{24C1CA8F-79D4-B671-2BE4-BA0B67F319AD}"/>
                    </a:ext>
                  </a:extLst>
                </p14:cNvPr>
                <p14:cNvContentPartPr/>
                <p14:nvPr/>
              </p14:nvContentPartPr>
              <p14:xfrm>
                <a:off x="7137656" y="5190649"/>
                <a:ext cx="185400" cy="23400"/>
              </p14:xfrm>
            </p:contentPart>
          </mc:Choice>
          <mc:Fallback xmlns="">
            <p:pic>
              <p:nvPicPr>
                <p:cNvPr id="227" name="Entrada de lápiz 226">
                  <a:extLst>
                    <a:ext uri="{FF2B5EF4-FFF2-40B4-BE49-F238E27FC236}">
                      <a16:creationId xmlns:a16="http://schemas.microsoft.com/office/drawing/2014/main" id="{24C1CA8F-79D4-B671-2BE4-BA0B67F319A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126856" y="5179849"/>
                  <a:ext cx="2066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32" name="Entrada de lápiz 231">
                  <a:extLst>
                    <a:ext uri="{FF2B5EF4-FFF2-40B4-BE49-F238E27FC236}">
                      <a16:creationId xmlns:a16="http://schemas.microsoft.com/office/drawing/2014/main" id="{ABB5ADBB-7C9D-A8B7-5046-DB9C5DDD98BC}"/>
                    </a:ext>
                  </a:extLst>
                </p14:cNvPr>
                <p14:cNvContentPartPr/>
                <p14:nvPr/>
              </p14:nvContentPartPr>
              <p14:xfrm>
                <a:off x="7383536" y="5294329"/>
                <a:ext cx="182520" cy="122400"/>
              </p14:xfrm>
            </p:contentPart>
          </mc:Choice>
          <mc:Fallback xmlns="">
            <p:pic>
              <p:nvPicPr>
                <p:cNvPr id="232" name="Entrada de lápiz 231">
                  <a:extLst>
                    <a:ext uri="{FF2B5EF4-FFF2-40B4-BE49-F238E27FC236}">
                      <a16:creationId xmlns:a16="http://schemas.microsoft.com/office/drawing/2014/main" id="{ABB5ADBB-7C9D-A8B7-5046-DB9C5DDD98B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372715" y="5283529"/>
                  <a:ext cx="203802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33" name="Entrada de lápiz 232">
                  <a:extLst>
                    <a:ext uri="{FF2B5EF4-FFF2-40B4-BE49-F238E27FC236}">
                      <a16:creationId xmlns:a16="http://schemas.microsoft.com/office/drawing/2014/main" id="{C30156A3-9777-777D-72C0-B6C9911C65D2}"/>
                    </a:ext>
                  </a:extLst>
                </p14:cNvPr>
                <p14:cNvContentPartPr/>
                <p14:nvPr/>
              </p14:nvContentPartPr>
              <p14:xfrm>
                <a:off x="7591976" y="5290009"/>
                <a:ext cx="216360" cy="65520"/>
              </p14:xfrm>
            </p:contentPart>
          </mc:Choice>
          <mc:Fallback xmlns="">
            <p:pic>
              <p:nvPicPr>
                <p:cNvPr id="233" name="Entrada de lápiz 232">
                  <a:extLst>
                    <a:ext uri="{FF2B5EF4-FFF2-40B4-BE49-F238E27FC236}">
                      <a16:creationId xmlns:a16="http://schemas.microsoft.com/office/drawing/2014/main" id="{C30156A3-9777-777D-72C0-B6C9911C65D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581176" y="5279209"/>
                  <a:ext cx="2376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34" name="Entrada de lápiz 233">
                  <a:extLst>
                    <a:ext uri="{FF2B5EF4-FFF2-40B4-BE49-F238E27FC236}">
                      <a16:creationId xmlns:a16="http://schemas.microsoft.com/office/drawing/2014/main" id="{AF996B4E-96AA-06F7-B716-3F8F9CE8C871}"/>
                    </a:ext>
                  </a:extLst>
                </p14:cNvPr>
                <p14:cNvContentPartPr/>
                <p14:nvPr/>
              </p14:nvContentPartPr>
              <p14:xfrm>
                <a:off x="7832096" y="5216929"/>
                <a:ext cx="160200" cy="155160"/>
              </p14:xfrm>
            </p:contentPart>
          </mc:Choice>
          <mc:Fallback xmlns="">
            <p:pic>
              <p:nvPicPr>
                <p:cNvPr id="234" name="Entrada de lápiz 233">
                  <a:extLst>
                    <a:ext uri="{FF2B5EF4-FFF2-40B4-BE49-F238E27FC236}">
                      <a16:creationId xmlns:a16="http://schemas.microsoft.com/office/drawing/2014/main" id="{AF996B4E-96AA-06F7-B716-3F8F9CE8C87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821296" y="5206104"/>
                  <a:ext cx="181440" cy="17644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35" name="Entrada de lápiz 234">
                <a:extLst>
                  <a:ext uri="{FF2B5EF4-FFF2-40B4-BE49-F238E27FC236}">
                    <a16:creationId xmlns:a16="http://schemas.microsoft.com/office/drawing/2014/main" id="{EC0FE72C-606E-68C3-BCFE-50F4C6AB3573}"/>
                  </a:ext>
                </a:extLst>
              </p14:cNvPr>
              <p14:cNvContentPartPr/>
              <p14:nvPr/>
            </p14:nvContentPartPr>
            <p14:xfrm>
              <a:off x="8355176" y="5139529"/>
              <a:ext cx="305640" cy="340920"/>
            </p14:xfrm>
          </p:contentPart>
        </mc:Choice>
        <mc:Fallback xmlns="">
          <p:pic>
            <p:nvPicPr>
              <p:cNvPr id="235" name="Entrada de lápiz 234">
                <a:extLst>
                  <a:ext uri="{FF2B5EF4-FFF2-40B4-BE49-F238E27FC236}">
                    <a16:creationId xmlns:a16="http://schemas.microsoft.com/office/drawing/2014/main" id="{EC0FE72C-606E-68C3-BCFE-50F4C6AB3573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44376" y="5128718"/>
                <a:ext cx="326880" cy="362182"/>
              </a:xfrm>
              <a:prstGeom prst="rect">
                <a:avLst/>
              </a:prstGeom>
            </p:spPr>
          </p:pic>
        </mc:Fallback>
      </mc:AlternateContent>
      <p:grpSp>
        <p:nvGrpSpPr>
          <p:cNvPr id="253" name="Grupo 252">
            <a:extLst>
              <a:ext uri="{FF2B5EF4-FFF2-40B4-BE49-F238E27FC236}">
                <a16:creationId xmlns:a16="http://schemas.microsoft.com/office/drawing/2014/main" id="{7008B812-2260-1251-D134-F23DADCD5442}"/>
              </a:ext>
            </a:extLst>
          </p:cNvPr>
          <p:cNvGrpSpPr/>
          <p:nvPr/>
        </p:nvGrpSpPr>
        <p:grpSpPr>
          <a:xfrm>
            <a:off x="5107616" y="5902009"/>
            <a:ext cx="722160" cy="338400"/>
            <a:chOff x="5107616" y="5902009"/>
            <a:chExt cx="722160" cy="33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38" name="Entrada de lápiz 237">
                  <a:extLst>
                    <a:ext uri="{FF2B5EF4-FFF2-40B4-BE49-F238E27FC236}">
                      <a16:creationId xmlns:a16="http://schemas.microsoft.com/office/drawing/2014/main" id="{31778102-A8EC-0BDF-6F66-1C837C213F17}"/>
                    </a:ext>
                  </a:extLst>
                </p14:cNvPr>
                <p14:cNvContentPartPr/>
                <p14:nvPr/>
              </p14:nvContentPartPr>
              <p14:xfrm>
                <a:off x="5107616" y="6002449"/>
                <a:ext cx="165600" cy="237960"/>
              </p14:xfrm>
            </p:contentPart>
          </mc:Choice>
          <mc:Fallback xmlns="">
            <p:pic>
              <p:nvPicPr>
                <p:cNvPr id="238" name="Entrada de lápiz 237">
                  <a:extLst>
                    <a:ext uri="{FF2B5EF4-FFF2-40B4-BE49-F238E27FC236}">
                      <a16:creationId xmlns:a16="http://schemas.microsoft.com/office/drawing/2014/main" id="{31778102-A8EC-0BDF-6F66-1C837C213F1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096816" y="5991649"/>
                  <a:ext cx="1868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39" name="Entrada de lápiz 238">
                  <a:extLst>
                    <a:ext uri="{FF2B5EF4-FFF2-40B4-BE49-F238E27FC236}">
                      <a16:creationId xmlns:a16="http://schemas.microsoft.com/office/drawing/2014/main" id="{6E25A4E5-3332-54F5-1691-E9F86F22A89E}"/>
                    </a:ext>
                  </a:extLst>
                </p14:cNvPr>
                <p14:cNvContentPartPr/>
                <p14:nvPr/>
              </p14:nvContentPartPr>
              <p14:xfrm>
                <a:off x="5325416" y="5902009"/>
                <a:ext cx="153000" cy="164520"/>
              </p14:xfrm>
            </p:contentPart>
          </mc:Choice>
          <mc:Fallback xmlns="">
            <p:pic>
              <p:nvPicPr>
                <p:cNvPr id="239" name="Entrada de lápiz 238">
                  <a:extLst>
                    <a:ext uri="{FF2B5EF4-FFF2-40B4-BE49-F238E27FC236}">
                      <a16:creationId xmlns:a16="http://schemas.microsoft.com/office/drawing/2014/main" id="{6E25A4E5-3332-54F5-1691-E9F86F22A89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314616" y="5891209"/>
                  <a:ext cx="1742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40" name="Entrada de lápiz 239">
                  <a:extLst>
                    <a:ext uri="{FF2B5EF4-FFF2-40B4-BE49-F238E27FC236}">
                      <a16:creationId xmlns:a16="http://schemas.microsoft.com/office/drawing/2014/main" id="{E1DBD7A1-0B5F-7F0A-5CA2-B11FC5F6F864}"/>
                    </a:ext>
                  </a:extLst>
                </p14:cNvPr>
                <p14:cNvContentPartPr/>
                <p14:nvPr/>
              </p14:nvContentPartPr>
              <p14:xfrm>
                <a:off x="5698736" y="5988769"/>
                <a:ext cx="131040" cy="14040"/>
              </p14:xfrm>
            </p:contentPart>
          </mc:Choice>
          <mc:Fallback xmlns="">
            <p:pic>
              <p:nvPicPr>
                <p:cNvPr id="240" name="Entrada de lápiz 239">
                  <a:extLst>
                    <a:ext uri="{FF2B5EF4-FFF2-40B4-BE49-F238E27FC236}">
                      <a16:creationId xmlns:a16="http://schemas.microsoft.com/office/drawing/2014/main" id="{E1DBD7A1-0B5F-7F0A-5CA2-B11FC5F6F86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687936" y="5977685"/>
                  <a:ext cx="152280" cy="358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41" name="Entrada de lápiz 240">
                  <a:extLst>
                    <a:ext uri="{FF2B5EF4-FFF2-40B4-BE49-F238E27FC236}">
                      <a16:creationId xmlns:a16="http://schemas.microsoft.com/office/drawing/2014/main" id="{E3851B00-7A06-A16E-6E8C-9528C7890A85}"/>
                    </a:ext>
                  </a:extLst>
                </p14:cNvPr>
                <p14:cNvContentPartPr/>
                <p14:nvPr/>
              </p14:nvContentPartPr>
              <p14:xfrm>
                <a:off x="5671376" y="6114409"/>
                <a:ext cx="154080" cy="29520"/>
              </p14:xfrm>
            </p:contentPart>
          </mc:Choice>
          <mc:Fallback xmlns="">
            <p:pic>
              <p:nvPicPr>
                <p:cNvPr id="241" name="Entrada de lápiz 240">
                  <a:extLst>
                    <a:ext uri="{FF2B5EF4-FFF2-40B4-BE49-F238E27FC236}">
                      <a16:creationId xmlns:a16="http://schemas.microsoft.com/office/drawing/2014/main" id="{E3851B00-7A06-A16E-6E8C-9528C7890A8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660576" y="6103739"/>
                  <a:ext cx="175320" cy="5050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upo 250">
            <a:extLst>
              <a:ext uri="{FF2B5EF4-FFF2-40B4-BE49-F238E27FC236}">
                <a16:creationId xmlns:a16="http://schemas.microsoft.com/office/drawing/2014/main" id="{16485A1D-294F-DEAD-BABF-967D0977EFC7}"/>
              </a:ext>
            </a:extLst>
          </p:cNvPr>
          <p:cNvGrpSpPr/>
          <p:nvPr/>
        </p:nvGrpSpPr>
        <p:grpSpPr>
          <a:xfrm>
            <a:off x="6113456" y="5689249"/>
            <a:ext cx="1565640" cy="474480"/>
            <a:chOff x="6113456" y="5689249"/>
            <a:chExt cx="1565640" cy="47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42" name="Entrada de lápiz 241">
                  <a:extLst>
                    <a:ext uri="{FF2B5EF4-FFF2-40B4-BE49-F238E27FC236}">
                      <a16:creationId xmlns:a16="http://schemas.microsoft.com/office/drawing/2014/main" id="{7D6093FD-6995-E369-E09B-9D48555424E9}"/>
                    </a:ext>
                  </a:extLst>
                </p14:cNvPr>
                <p14:cNvContentPartPr/>
                <p14:nvPr/>
              </p14:nvContentPartPr>
              <p14:xfrm>
                <a:off x="6113456" y="5947369"/>
                <a:ext cx="269640" cy="178920"/>
              </p14:xfrm>
            </p:contentPart>
          </mc:Choice>
          <mc:Fallback xmlns="">
            <p:pic>
              <p:nvPicPr>
                <p:cNvPr id="242" name="Entrada de lápiz 241">
                  <a:extLst>
                    <a:ext uri="{FF2B5EF4-FFF2-40B4-BE49-F238E27FC236}">
                      <a16:creationId xmlns:a16="http://schemas.microsoft.com/office/drawing/2014/main" id="{7D6093FD-6995-E369-E09B-9D48555424E9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102656" y="5936547"/>
                  <a:ext cx="290880" cy="2002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43" name="Entrada de lápiz 242">
                  <a:extLst>
                    <a:ext uri="{FF2B5EF4-FFF2-40B4-BE49-F238E27FC236}">
                      <a16:creationId xmlns:a16="http://schemas.microsoft.com/office/drawing/2014/main" id="{0D6A66EC-66F4-B2E3-DABF-164A752CBA72}"/>
                    </a:ext>
                  </a:extLst>
                </p14:cNvPr>
                <p14:cNvContentPartPr/>
                <p14:nvPr/>
              </p14:nvContentPartPr>
              <p14:xfrm>
                <a:off x="6414056" y="6000289"/>
                <a:ext cx="113400" cy="163440"/>
              </p14:xfrm>
            </p:contentPart>
          </mc:Choice>
          <mc:Fallback xmlns="">
            <p:pic>
              <p:nvPicPr>
                <p:cNvPr id="243" name="Entrada de lápiz 242">
                  <a:extLst>
                    <a:ext uri="{FF2B5EF4-FFF2-40B4-BE49-F238E27FC236}">
                      <a16:creationId xmlns:a16="http://schemas.microsoft.com/office/drawing/2014/main" id="{0D6A66EC-66F4-B2E3-DABF-164A752CBA7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403222" y="5989489"/>
                  <a:ext cx="134708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44" name="Entrada de lápiz 243">
                  <a:extLst>
                    <a:ext uri="{FF2B5EF4-FFF2-40B4-BE49-F238E27FC236}">
                      <a16:creationId xmlns:a16="http://schemas.microsoft.com/office/drawing/2014/main" id="{58DE42EB-4BF6-B045-E240-DF890B9B70F9}"/>
                    </a:ext>
                  </a:extLst>
                </p14:cNvPr>
                <p14:cNvContentPartPr/>
                <p14:nvPr/>
              </p14:nvContentPartPr>
              <p14:xfrm>
                <a:off x="6551936" y="5773129"/>
                <a:ext cx="222120" cy="149760"/>
              </p14:xfrm>
            </p:contentPart>
          </mc:Choice>
          <mc:Fallback xmlns="">
            <p:pic>
              <p:nvPicPr>
                <p:cNvPr id="244" name="Entrada de lápiz 243">
                  <a:extLst>
                    <a:ext uri="{FF2B5EF4-FFF2-40B4-BE49-F238E27FC236}">
                      <a16:creationId xmlns:a16="http://schemas.microsoft.com/office/drawing/2014/main" id="{58DE42EB-4BF6-B045-E240-DF890B9B70F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541136" y="5762329"/>
                  <a:ext cx="2433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45" name="Entrada de lápiz 244">
                  <a:extLst>
                    <a:ext uri="{FF2B5EF4-FFF2-40B4-BE49-F238E27FC236}">
                      <a16:creationId xmlns:a16="http://schemas.microsoft.com/office/drawing/2014/main" id="{1158765D-0FBB-CDB4-354A-D9BF785D72E2}"/>
                    </a:ext>
                  </a:extLst>
                </p14:cNvPr>
                <p14:cNvContentPartPr/>
                <p14:nvPr/>
              </p14:nvContentPartPr>
              <p14:xfrm>
                <a:off x="6986096" y="5862409"/>
                <a:ext cx="24480" cy="204480"/>
              </p14:xfrm>
            </p:contentPart>
          </mc:Choice>
          <mc:Fallback xmlns="">
            <p:pic>
              <p:nvPicPr>
                <p:cNvPr id="245" name="Entrada de lápiz 244">
                  <a:extLst>
                    <a:ext uri="{FF2B5EF4-FFF2-40B4-BE49-F238E27FC236}">
                      <a16:creationId xmlns:a16="http://schemas.microsoft.com/office/drawing/2014/main" id="{1158765D-0FBB-CDB4-354A-D9BF785D72E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975135" y="5851609"/>
                  <a:ext cx="46037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46" name="Entrada de lápiz 245">
                  <a:extLst>
                    <a:ext uri="{FF2B5EF4-FFF2-40B4-BE49-F238E27FC236}">
                      <a16:creationId xmlns:a16="http://schemas.microsoft.com/office/drawing/2014/main" id="{1A84438A-CB1E-D95C-A734-2112EC12FD90}"/>
                    </a:ext>
                  </a:extLst>
                </p14:cNvPr>
                <p14:cNvContentPartPr/>
                <p14:nvPr/>
              </p14:nvContentPartPr>
              <p14:xfrm>
                <a:off x="6896096" y="5935489"/>
                <a:ext cx="207360" cy="53640"/>
              </p14:xfrm>
            </p:contentPart>
          </mc:Choice>
          <mc:Fallback xmlns="">
            <p:pic>
              <p:nvPicPr>
                <p:cNvPr id="246" name="Entrada de lápiz 245">
                  <a:extLst>
                    <a:ext uri="{FF2B5EF4-FFF2-40B4-BE49-F238E27FC236}">
                      <a16:creationId xmlns:a16="http://schemas.microsoft.com/office/drawing/2014/main" id="{1A84438A-CB1E-D95C-A734-2112EC12FD9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885296" y="5924761"/>
                  <a:ext cx="228600" cy="747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47" name="Entrada de lápiz 246">
                  <a:extLst>
                    <a:ext uri="{FF2B5EF4-FFF2-40B4-BE49-F238E27FC236}">
                      <a16:creationId xmlns:a16="http://schemas.microsoft.com/office/drawing/2014/main" id="{51CBEBB2-DB98-3443-3B65-9C2CB061AF28}"/>
                    </a:ext>
                  </a:extLst>
                </p14:cNvPr>
                <p14:cNvContentPartPr/>
                <p14:nvPr/>
              </p14:nvContentPartPr>
              <p14:xfrm>
                <a:off x="7230176" y="5905249"/>
                <a:ext cx="245520" cy="139680"/>
              </p14:xfrm>
            </p:contentPart>
          </mc:Choice>
          <mc:Fallback xmlns="">
            <p:pic>
              <p:nvPicPr>
                <p:cNvPr id="247" name="Entrada de lápiz 246">
                  <a:extLst>
                    <a:ext uri="{FF2B5EF4-FFF2-40B4-BE49-F238E27FC236}">
                      <a16:creationId xmlns:a16="http://schemas.microsoft.com/office/drawing/2014/main" id="{51CBEBB2-DB98-3443-3B65-9C2CB061AF2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219376" y="5894449"/>
                  <a:ext cx="2667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48" name="Entrada de lápiz 247">
                  <a:extLst>
                    <a:ext uri="{FF2B5EF4-FFF2-40B4-BE49-F238E27FC236}">
                      <a16:creationId xmlns:a16="http://schemas.microsoft.com/office/drawing/2014/main" id="{4DE08017-CA30-A432-3EAF-4A63CDE78E74}"/>
                    </a:ext>
                  </a:extLst>
                </p14:cNvPr>
                <p14:cNvContentPartPr/>
                <p14:nvPr/>
              </p14:nvContentPartPr>
              <p14:xfrm>
                <a:off x="7537256" y="5975089"/>
                <a:ext cx="114480" cy="146520"/>
              </p14:xfrm>
            </p:contentPart>
          </mc:Choice>
          <mc:Fallback xmlns="">
            <p:pic>
              <p:nvPicPr>
                <p:cNvPr id="248" name="Entrada de lápiz 247">
                  <a:extLst>
                    <a:ext uri="{FF2B5EF4-FFF2-40B4-BE49-F238E27FC236}">
                      <a16:creationId xmlns:a16="http://schemas.microsoft.com/office/drawing/2014/main" id="{4DE08017-CA30-A432-3EAF-4A63CDE78E7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526422" y="5964289"/>
                  <a:ext cx="135787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49" name="Entrada de lápiz 248">
                  <a:extLst>
                    <a:ext uri="{FF2B5EF4-FFF2-40B4-BE49-F238E27FC236}">
                      <a16:creationId xmlns:a16="http://schemas.microsoft.com/office/drawing/2014/main" id="{2241F686-58FC-00EA-EE16-8763D18D1316}"/>
                    </a:ext>
                  </a:extLst>
                </p14:cNvPr>
                <p14:cNvContentPartPr/>
                <p14:nvPr/>
              </p14:nvContentPartPr>
              <p14:xfrm>
                <a:off x="7563536" y="5689249"/>
                <a:ext cx="115560" cy="167400"/>
              </p14:xfrm>
            </p:contentPart>
          </mc:Choice>
          <mc:Fallback xmlns="">
            <p:pic>
              <p:nvPicPr>
                <p:cNvPr id="249" name="Entrada de lápiz 248">
                  <a:extLst>
                    <a:ext uri="{FF2B5EF4-FFF2-40B4-BE49-F238E27FC236}">
                      <a16:creationId xmlns:a16="http://schemas.microsoft.com/office/drawing/2014/main" id="{2241F686-58FC-00EA-EE16-8763D18D131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552736" y="5678449"/>
                  <a:ext cx="13680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Grupo 265">
            <a:extLst>
              <a:ext uri="{FF2B5EF4-FFF2-40B4-BE49-F238E27FC236}">
                <a16:creationId xmlns:a16="http://schemas.microsoft.com/office/drawing/2014/main" id="{A8736C55-80D6-0003-1CCA-9D78A4BE2A0B}"/>
              </a:ext>
            </a:extLst>
          </p:cNvPr>
          <p:cNvGrpSpPr/>
          <p:nvPr/>
        </p:nvGrpSpPr>
        <p:grpSpPr>
          <a:xfrm>
            <a:off x="7970336" y="5821009"/>
            <a:ext cx="1527480" cy="277920"/>
            <a:chOff x="7970336" y="5821009"/>
            <a:chExt cx="1527480" cy="2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54" name="Entrada de lápiz 253">
                  <a:extLst>
                    <a:ext uri="{FF2B5EF4-FFF2-40B4-BE49-F238E27FC236}">
                      <a16:creationId xmlns:a16="http://schemas.microsoft.com/office/drawing/2014/main" id="{7873DC37-F866-8DE5-5D22-33AC5A185A87}"/>
                    </a:ext>
                  </a:extLst>
                </p14:cNvPr>
                <p14:cNvContentPartPr/>
                <p14:nvPr/>
              </p14:nvContentPartPr>
              <p14:xfrm>
                <a:off x="7970336" y="5949169"/>
                <a:ext cx="173880" cy="60120"/>
              </p14:xfrm>
            </p:contentPart>
          </mc:Choice>
          <mc:Fallback xmlns="">
            <p:pic>
              <p:nvPicPr>
                <p:cNvPr id="254" name="Entrada de lápiz 253">
                  <a:extLst>
                    <a:ext uri="{FF2B5EF4-FFF2-40B4-BE49-F238E27FC236}">
                      <a16:creationId xmlns:a16="http://schemas.microsoft.com/office/drawing/2014/main" id="{7873DC37-F866-8DE5-5D22-33AC5A185A87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959558" y="5938369"/>
                  <a:ext cx="195076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55" name="Entrada de lápiz 254">
                  <a:extLst>
                    <a:ext uri="{FF2B5EF4-FFF2-40B4-BE49-F238E27FC236}">
                      <a16:creationId xmlns:a16="http://schemas.microsoft.com/office/drawing/2014/main" id="{29D63C06-DFC4-C999-FBF2-6BD1EF4323E2}"/>
                    </a:ext>
                  </a:extLst>
                </p14:cNvPr>
                <p14:cNvContentPartPr/>
                <p14:nvPr/>
              </p14:nvContentPartPr>
              <p14:xfrm>
                <a:off x="8281016" y="5849089"/>
                <a:ext cx="198000" cy="249840"/>
              </p14:xfrm>
            </p:contentPart>
          </mc:Choice>
          <mc:Fallback xmlns="">
            <p:pic>
              <p:nvPicPr>
                <p:cNvPr id="255" name="Entrada de lápiz 254">
                  <a:extLst>
                    <a:ext uri="{FF2B5EF4-FFF2-40B4-BE49-F238E27FC236}">
                      <a16:creationId xmlns:a16="http://schemas.microsoft.com/office/drawing/2014/main" id="{29D63C06-DFC4-C999-FBF2-6BD1EF4323E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270216" y="5838289"/>
                  <a:ext cx="2192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56" name="Entrada de lápiz 255">
                  <a:extLst>
                    <a:ext uri="{FF2B5EF4-FFF2-40B4-BE49-F238E27FC236}">
                      <a16:creationId xmlns:a16="http://schemas.microsoft.com/office/drawing/2014/main" id="{90BBC130-2386-BED3-5AEA-0E622D714A5E}"/>
                    </a:ext>
                  </a:extLst>
                </p14:cNvPr>
                <p14:cNvContentPartPr/>
                <p14:nvPr/>
              </p14:nvContentPartPr>
              <p14:xfrm>
                <a:off x="8583776" y="5918929"/>
                <a:ext cx="219600" cy="123480"/>
              </p14:xfrm>
            </p:contentPart>
          </mc:Choice>
          <mc:Fallback xmlns="">
            <p:pic>
              <p:nvPicPr>
                <p:cNvPr id="256" name="Entrada de lápiz 255">
                  <a:extLst>
                    <a:ext uri="{FF2B5EF4-FFF2-40B4-BE49-F238E27FC236}">
                      <a16:creationId xmlns:a16="http://schemas.microsoft.com/office/drawing/2014/main" id="{90BBC130-2386-BED3-5AEA-0E622D714A5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572976" y="5908129"/>
                  <a:ext cx="2408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57" name="Entrada de lápiz 256">
                  <a:extLst>
                    <a:ext uri="{FF2B5EF4-FFF2-40B4-BE49-F238E27FC236}">
                      <a16:creationId xmlns:a16="http://schemas.microsoft.com/office/drawing/2014/main" id="{1B041802-CE5D-2D5A-167D-FCC96C43BEDD}"/>
                    </a:ext>
                  </a:extLst>
                </p14:cNvPr>
                <p14:cNvContentPartPr/>
                <p14:nvPr/>
              </p14:nvContentPartPr>
              <p14:xfrm>
                <a:off x="8860256" y="5941969"/>
                <a:ext cx="89280" cy="115920"/>
              </p14:xfrm>
            </p:contentPart>
          </mc:Choice>
          <mc:Fallback xmlns="">
            <p:pic>
              <p:nvPicPr>
                <p:cNvPr id="257" name="Entrada de lápiz 256">
                  <a:extLst>
                    <a:ext uri="{FF2B5EF4-FFF2-40B4-BE49-F238E27FC236}">
                      <a16:creationId xmlns:a16="http://schemas.microsoft.com/office/drawing/2014/main" id="{1B041802-CE5D-2D5A-167D-FCC96C43BED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849456" y="5931169"/>
                  <a:ext cx="1105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58" name="Entrada de lápiz 257">
                  <a:extLst>
                    <a:ext uri="{FF2B5EF4-FFF2-40B4-BE49-F238E27FC236}">
                      <a16:creationId xmlns:a16="http://schemas.microsoft.com/office/drawing/2014/main" id="{14A87744-ADF3-30CB-884B-794AF6099FB7}"/>
                    </a:ext>
                  </a:extLst>
                </p14:cNvPr>
                <p14:cNvContentPartPr/>
                <p14:nvPr/>
              </p14:nvContentPartPr>
              <p14:xfrm>
                <a:off x="9082016" y="5821009"/>
                <a:ext cx="252360" cy="225000"/>
              </p14:xfrm>
            </p:contentPart>
          </mc:Choice>
          <mc:Fallback xmlns="">
            <p:pic>
              <p:nvPicPr>
                <p:cNvPr id="258" name="Entrada de lápiz 257">
                  <a:extLst>
                    <a:ext uri="{FF2B5EF4-FFF2-40B4-BE49-F238E27FC236}">
                      <a16:creationId xmlns:a16="http://schemas.microsoft.com/office/drawing/2014/main" id="{14A87744-ADF3-30CB-884B-794AF6099FB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071216" y="5810209"/>
                  <a:ext cx="2736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59" name="Entrada de lápiz 258">
                  <a:extLst>
                    <a:ext uri="{FF2B5EF4-FFF2-40B4-BE49-F238E27FC236}">
                      <a16:creationId xmlns:a16="http://schemas.microsoft.com/office/drawing/2014/main" id="{E17833E0-580F-CD1C-059A-E26714A15E09}"/>
                    </a:ext>
                  </a:extLst>
                </p14:cNvPr>
                <p14:cNvContentPartPr/>
                <p14:nvPr/>
              </p14:nvContentPartPr>
              <p14:xfrm>
                <a:off x="9385136" y="5940529"/>
                <a:ext cx="112680" cy="150480"/>
              </p14:xfrm>
            </p:contentPart>
          </mc:Choice>
          <mc:Fallback xmlns="">
            <p:pic>
              <p:nvPicPr>
                <p:cNvPr id="259" name="Entrada de lápiz 258">
                  <a:extLst>
                    <a:ext uri="{FF2B5EF4-FFF2-40B4-BE49-F238E27FC236}">
                      <a16:creationId xmlns:a16="http://schemas.microsoft.com/office/drawing/2014/main" id="{E17833E0-580F-CD1C-059A-E26714A15E0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374336" y="5929729"/>
                  <a:ext cx="1339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upo 263">
            <a:extLst>
              <a:ext uri="{FF2B5EF4-FFF2-40B4-BE49-F238E27FC236}">
                <a16:creationId xmlns:a16="http://schemas.microsoft.com/office/drawing/2014/main" id="{30998FAE-6D29-F263-22B6-B6013465DABA}"/>
              </a:ext>
            </a:extLst>
          </p:cNvPr>
          <p:cNvGrpSpPr/>
          <p:nvPr/>
        </p:nvGrpSpPr>
        <p:grpSpPr>
          <a:xfrm>
            <a:off x="9761696" y="5732449"/>
            <a:ext cx="571680" cy="286560"/>
            <a:chOff x="9761696" y="5732449"/>
            <a:chExt cx="571680" cy="28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60" name="Entrada de lápiz 259">
                  <a:extLst>
                    <a:ext uri="{FF2B5EF4-FFF2-40B4-BE49-F238E27FC236}">
                      <a16:creationId xmlns:a16="http://schemas.microsoft.com/office/drawing/2014/main" id="{EA355B5A-DCFD-3918-AA30-1DFEE2D2C150}"/>
                    </a:ext>
                  </a:extLst>
                </p14:cNvPr>
                <p14:cNvContentPartPr/>
                <p14:nvPr/>
              </p14:nvContentPartPr>
              <p14:xfrm>
                <a:off x="9761696" y="5732449"/>
                <a:ext cx="361800" cy="256320"/>
              </p14:xfrm>
            </p:contentPart>
          </mc:Choice>
          <mc:Fallback xmlns="">
            <p:pic>
              <p:nvPicPr>
                <p:cNvPr id="260" name="Entrada de lápiz 259">
                  <a:extLst>
                    <a:ext uri="{FF2B5EF4-FFF2-40B4-BE49-F238E27FC236}">
                      <a16:creationId xmlns:a16="http://schemas.microsoft.com/office/drawing/2014/main" id="{EA355B5A-DCFD-3918-AA30-1DFEE2D2C15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750896" y="5721634"/>
                  <a:ext cx="383040" cy="2775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61" name="Entrada de lápiz 260">
                  <a:extLst>
                    <a:ext uri="{FF2B5EF4-FFF2-40B4-BE49-F238E27FC236}">
                      <a16:creationId xmlns:a16="http://schemas.microsoft.com/office/drawing/2014/main" id="{D077393A-B28C-317E-2633-66774679042C}"/>
                    </a:ext>
                  </a:extLst>
                </p14:cNvPr>
                <p14:cNvContentPartPr/>
                <p14:nvPr/>
              </p14:nvContentPartPr>
              <p14:xfrm>
                <a:off x="10245176" y="5788969"/>
                <a:ext cx="88200" cy="230040"/>
              </p14:xfrm>
            </p:contentPart>
          </mc:Choice>
          <mc:Fallback xmlns="">
            <p:pic>
              <p:nvPicPr>
                <p:cNvPr id="261" name="Entrada de lápiz 260">
                  <a:extLst>
                    <a:ext uri="{FF2B5EF4-FFF2-40B4-BE49-F238E27FC236}">
                      <a16:creationId xmlns:a16="http://schemas.microsoft.com/office/drawing/2014/main" id="{D077393A-B28C-317E-2633-66774679042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234376" y="5778169"/>
                  <a:ext cx="109440" cy="25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62" name="Entrada de lápiz 261">
                <a:extLst>
                  <a:ext uri="{FF2B5EF4-FFF2-40B4-BE49-F238E27FC236}">
                    <a16:creationId xmlns:a16="http://schemas.microsoft.com/office/drawing/2014/main" id="{F9364D10-EF58-E0E8-47F9-9E687B948EC5}"/>
                  </a:ext>
                </a:extLst>
              </p14:cNvPr>
              <p14:cNvContentPartPr/>
              <p14:nvPr/>
            </p14:nvContentPartPr>
            <p14:xfrm>
              <a:off x="10616336" y="5785729"/>
              <a:ext cx="328680" cy="347760"/>
            </p14:xfrm>
          </p:contentPart>
        </mc:Choice>
        <mc:Fallback xmlns="">
          <p:pic>
            <p:nvPicPr>
              <p:cNvPr id="262" name="Entrada de lápiz 261">
                <a:extLst>
                  <a:ext uri="{FF2B5EF4-FFF2-40B4-BE49-F238E27FC236}">
                    <a16:creationId xmlns:a16="http://schemas.microsoft.com/office/drawing/2014/main" id="{F9364D10-EF58-E0E8-47F9-9E687B948EC5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10605536" y="5774929"/>
                <a:ext cx="349920" cy="36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5" name="Grupo 274">
            <a:extLst>
              <a:ext uri="{FF2B5EF4-FFF2-40B4-BE49-F238E27FC236}">
                <a16:creationId xmlns:a16="http://schemas.microsoft.com/office/drawing/2014/main" id="{CA693735-0B62-0BA6-969C-7A1ABE4EA438}"/>
              </a:ext>
            </a:extLst>
          </p:cNvPr>
          <p:cNvGrpSpPr/>
          <p:nvPr/>
        </p:nvGrpSpPr>
        <p:grpSpPr>
          <a:xfrm>
            <a:off x="4860296" y="6463609"/>
            <a:ext cx="552960" cy="227160"/>
            <a:chOff x="4860296" y="6463609"/>
            <a:chExt cx="552960" cy="2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67" name="Entrada de lápiz 266">
                  <a:extLst>
                    <a:ext uri="{FF2B5EF4-FFF2-40B4-BE49-F238E27FC236}">
                      <a16:creationId xmlns:a16="http://schemas.microsoft.com/office/drawing/2014/main" id="{867272DE-2D60-0467-2596-C16A43E07F8F}"/>
                    </a:ext>
                  </a:extLst>
                </p14:cNvPr>
                <p14:cNvContentPartPr/>
                <p14:nvPr/>
              </p14:nvContentPartPr>
              <p14:xfrm>
                <a:off x="4860296" y="6463609"/>
                <a:ext cx="366840" cy="227160"/>
              </p14:xfrm>
            </p:contentPart>
          </mc:Choice>
          <mc:Fallback xmlns="">
            <p:pic>
              <p:nvPicPr>
                <p:cNvPr id="267" name="Entrada de lápiz 266">
                  <a:extLst>
                    <a:ext uri="{FF2B5EF4-FFF2-40B4-BE49-F238E27FC236}">
                      <a16:creationId xmlns:a16="http://schemas.microsoft.com/office/drawing/2014/main" id="{867272DE-2D60-0467-2596-C16A43E07F8F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849507" y="6452792"/>
                  <a:ext cx="388059" cy="2484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68" name="Entrada de lápiz 267">
                  <a:extLst>
                    <a:ext uri="{FF2B5EF4-FFF2-40B4-BE49-F238E27FC236}">
                      <a16:creationId xmlns:a16="http://schemas.microsoft.com/office/drawing/2014/main" id="{C1DBCCB3-51B0-8D8C-C2C6-1EEF7D4F7BB7}"/>
                    </a:ext>
                  </a:extLst>
                </p14:cNvPr>
                <p14:cNvContentPartPr/>
                <p14:nvPr/>
              </p14:nvContentPartPr>
              <p14:xfrm>
                <a:off x="5328296" y="6466849"/>
                <a:ext cx="84960" cy="185760"/>
              </p14:xfrm>
            </p:contentPart>
          </mc:Choice>
          <mc:Fallback xmlns="">
            <p:pic>
              <p:nvPicPr>
                <p:cNvPr id="268" name="Entrada de lápiz 267">
                  <a:extLst>
                    <a:ext uri="{FF2B5EF4-FFF2-40B4-BE49-F238E27FC236}">
                      <a16:creationId xmlns:a16="http://schemas.microsoft.com/office/drawing/2014/main" id="{C1DBCCB3-51B0-8D8C-C2C6-1EEF7D4F7BB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317450" y="6456049"/>
                  <a:ext cx="10629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269" name="Entrada de lápiz 268">
                <a:extLst>
                  <a:ext uri="{FF2B5EF4-FFF2-40B4-BE49-F238E27FC236}">
                    <a16:creationId xmlns:a16="http://schemas.microsoft.com/office/drawing/2014/main" id="{B1D51459-DB05-4DC9-2870-44F1090D4810}"/>
                  </a:ext>
                </a:extLst>
              </p14:cNvPr>
              <p14:cNvContentPartPr/>
              <p14:nvPr/>
            </p14:nvContentPartPr>
            <p14:xfrm>
              <a:off x="5662016" y="6467929"/>
              <a:ext cx="298440" cy="266040"/>
            </p14:xfrm>
          </p:contentPart>
        </mc:Choice>
        <mc:Fallback xmlns="">
          <p:pic>
            <p:nvPicPr>
              <p:cNvPr id="269" name="Entrada de lápiz 268">
                <a:extLst>
                  <a:ext uri="{FF2B5EF4-FFF2-40B4-BE49-F238E27FC236}">
                    <a16:creationId xmlns:a16="http://schemas.microsoft.com/office/drawing/2014/main" id="{B1D51459-DB05-4DC9-2870-44F1090D4810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5651229" y="6457129"/>
                <a:ext cx="319654" cy="28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3" name="Grupo 272">
            <a:extLst>
              <a:ext uri="{FF2B5EF4-FFF2-40B4-BE49-F238E27FC236}">
                <a16:creationId xmlns:a16="http://schemas.microsoft.com/office/drawing/2014/main" id="{7CB0AEB8-0F5E-1C8D-585F-61A39CA7FCE6}"/>
              </a:ext>
            </a:extLst>
          </p:cNvPr>
          <p:cNvGrpSpPr/>
          <p:nvPr/>
        </p:nvGrpSpPr>
        <p:grpSpPr>
          <a:xfrm>
            <a:off x="6195536" y="6480529"/>
            <a:ext cx="162360" cy="114120"/>
            <a:chOff x="6195536" y="6480529"/>
            <a:chExt cx="162360" cy="11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70" name="Entrada de lápiz 269">
                  <a:extLst>
                    <a:ext uri="{FF2B5EF4-FFF2-40B4-BE49-F238E27FC236}">
                      <a16:creationId xmlns:a16="http://schemas.microsoft.com/office/drawing/2014/main" id="{E38D40B5-310D-C5CB-5968-0EC054D4639A}"/>
                    </a:ext>
                  </a:extLst>
                </p14:cNvPr>
                <p14:cNvContentPartPr/>
                <p14:nvPr/>
              </p14:nvContentPartPr>
              <p14:xfrm>
                <a:off x="6195536" y="6480529"/>
                <a:ext cx="119520" cy="34920"/>
              </p14:xfrm>
            </p:contentPart>
          </mc:Choice>
          <mc:Fallback xmlns="">
            <p:pic>
              <p:nvPicPr>
                <p:cNvPr id="270" name="Entrada de lápiz 269">
                  <a:extLst>
                    <a:ext uri="{FF2B5EF4-FFF2-40B4-BE49-F238E27FC236}">
                      <a16:creationId xmlns:a16="http://schemas.microsoft.com/office/drawing/2014/main" id="{E38D40B5-310D-C5CB-5968-0EC054D4639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184736" y="6469729"/>
                  <a:ext cx="1407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71" name="Entrada de lápiz 270">
                  <a:extLst>
                    <a:ext uri="{FF2B5EF4-FFF2-40B4-BE49-F238E27FC236}">
                      <a16:creationId xmlns:a16="http://schemas.microsoft.com/office/drawing/2014/main" id="{2077189F-3B3E-D291-D58A-359D80A22057}"/>
                    </a:ext>
                  </a:extLst>
                </p14:cNvPr>
                <p14:cNvContentPartPr/>
                <p14:nvPr/>
              </p14:nvContentPartPr>
              <p14:xfrm>
                <a:off x="6209936" y="6575569"/>
                <a:ext cx="147960" cy="19080"/>
              </p14:xfrm>
            </p:contentPart>
          </mc:Choice>
          <mc:Fallback xmlns="">
            <p:pic>
              <p:nvPicPr>
                <p:cNvPr id="271" name="Entrada de lápiz 270">
                  <a:extLst>
                    <a:ext uri="{FF2B5EF4-FFF2-40B4-BE49-F238E27FC236}">
                      <a16:creationId xmlns:a16="http://schemas.microsoft.com/office/drawing/2014/main" id="{2077189F-3B3E-D291-D58A-359D80A2205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199136" y="6564769"/>
                  <a:ext cx="169200" cy="4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285" name="Entrada de lápiz 284">
                <a:extLst>
                  <a:ext uri="{FF2B5EF4-FFF2-40B4-BE49-F238E27FC236}">
                    <a16:creationId xmlns:a16="http://schemas.microsoft.com/office/drawing/2014/main" id="{AFA864CA-ADFE-65CC-A88D-493D60F22B45}"/>
                  </a:ext>
                </a:extLst>
              </p14:cNvPr>
              <p14:cNvContentPartPr/>
              <p14:nvPr/>
            </p14:nvContentPartPr>
            <p14:xfrm>
              <a:off x="8407376" y="6223489"/>
              <a:ext cx="134280" cy="118080"/>
            </p14:xfrm>
          </p:contentPart>
        </mc:Choice>
        <mc:Fallback xmlns="">
          <p:pic>
            <p:nvPicPr>
              <p:cNvPr id="285" name="Entrada de lápiz 284">
                <a:extLst>
                  <a:ext uri="{FF2B5EF4-FFF2-40B4-BE49-F238E27FC236}">
                    <a16:creationId xmlns:a16="http://schemas.microsoft.com/office/drawing/2014/main" id="{AFA864CA-ADFE-65CC-A88D-493D60F22B45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8396576" y="6212689"/>
                <a:ext cx="1555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292" name="Entrada de lápiz 291">
                <a:extLst>
                  <a:ext uri="{FF2B5EF4-FFF2-40B4-BE49-F238E27FC236}">
                    <a16:creationId xmlns:a16="http://schemas.microsoft.com/office/drawing/2014/main" id="{EF295F22-B6F2-9FFD-C731-4C7236E1E389}"/>
                  </a:ext>
                </a:extLst>
              </p14:cNvPr>
              <p14:cNvContentPartPr/>
              <p14:nvPr/>
            </p14:nvContentPartPr>
            <p14:xfrm>
              <a:off x="6743456" y="6295129"/>
              <a:ext cx="257760" cy="454320"/>
            </p14:xfrm>
          </p:contentPart>
        </mc:Choice>
        <mc:Fallback xmlns="">
          <p:pic>
            <p:nvPicPr>
              <p:cNvPr id="292" name="Entrada de lápiz 291">
                <a:extLst>
                  <a:ext uri="{FF2B5EF4-FFF2-40B4-BE49-F238E27FC236}">
                    <a16:creationId xmlns:a16="http://schemas.microsoft.com/office/drawing/2014/main" id="{EF295F22-B6F2-9FFD-C731-4C7236E1E389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6732641" y="6284329"/>
                <a:ext cx="27903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293" name="Entrada de lápiz 292">
                <a:extLst>
                  <a:ext uri="{FF2B5EF4-FFF2-40B4-BE49-F238E27FC236}">
                    <a16:creationId xmlns:a16="http://schemas.microsoft.com/office/drawing/2014/main" id="{6C667D8C-1BA0-C93A-A74B-F10BAD858A52}"/>
                  </a:ext>
                </a:extLst>
              </p14:cNvPr>
              <p14:cNvContentPartPr/>
              <p14:nvPr/>
            </p14:nvContentPartPr>
            <p14:xfrm>
              <a:off x="9535976" y="6246889"/>
              <a:ext cx="146160" cy="471600"/>
            </p14:xfrm>
          </p:contentPart>
        </mc:Choice>
        <mc:Fallback xmlns="">
          <p:pic>
            <p:nvPicPr>
              <p:cNvPr id="293" name="Entrada de lápiz 292">
                <a:extLst>
                  <a:ext uri="{FF2B5EF4-FFF2-40B4-BE49-F238E27FC236}">
                    <a16:creationId xmlns:a16="http://schemas.microsoft.com/office/drawing/2014/main" id="{6C667D8C-1BA0-C93A-A74B-F10BAD858A52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9525149" y="6236089"/>
                <a:ext cx="167452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294" name="Entrada de lápiz 293">
                <a:extLst>
                  <a:ext uri="{FF2B5EF4-FFF2-40B4-BE49-F238E27FC236}">
                    <a16:creationId xmlns:a16="http://schemas.microsoft.com/office/drawing/2014/main" id="{1F0D17A0-07AB-D851-0AE6-3969B62585F0}"/>
                  </a:ext>
                </a:extLst>
              </p14:cNvPr>
              <p14:cNvContentPartPr/>
              <p14:nvPr/>
            </p14:nvContentPartPr>
            <p14:xfrm>
              <a:off x="9989936" y="6241849"/>
              <a:ext cx="140400" cy="499320"/>
            </p14:xfrm>
          </p:contentPart>
        </mc:Choice>
        <mc:Fallback xmlns="">
          <p:pic>
            <p:nvPicPr>
              <p:cNvPr id="294" name="Entrada de lápiz 293">
                <a:extLst>
                  <a:ext uri="{FF2B5EF4-FFF2-40B4-BE49-F238E27FC236}">
                    <a16:creationId xmlns:a16="http://schemas.microsoft.com/office/drawing/2014/main" id="{1F0D17A0-07AB-D851-0AE6-3969B62585F0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9979164" y="6231041"/>
                <a:ext cx="161586" cy="520575"/>
              </a:xfrm>
              <a:prstGeom prst="rect">
                <a:avLst/>
              </a:prstGeom>
            </p:spPr>
          </p:pic>
        </mc:Fallback>
      </mc:AlternateContent>
      <p:grpSp>
        <p:nvGrpSpPr>
          <p:cNvPr id="300" name="Grupo 299">
            <a:extLst>
              <a:ext uri="{FF2B5EF4-FFF2-40B4-BE49-F238E27FC236}">
                <a16:creationId xmlns:a16="http://schemas.microsoft.com/office/drawing/2014/main" id="{8110CA71-1550-967A-90C8-30C138753237}"/>
              </a:ext>
            </a:extLst>
          </p:cNvPr>
          <p:cNvGrpSpPr/>
          <p:nvPr/>
        </p:nvGrpSpPr>
        <p:grpSpPr>
          <a:xfrm>
            <a:off x="6931736" y="6318169"/>
            <a:ext cx="1536840" cy="307080"/>
            <a:chOff x="6931736" y="6318169"/>
            <a:chExt cx="1536840" cy="30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76" name="Entrada de lápiz 275">
                  <a:extLst>
                    <a:ext uri="{FF2B5EF4-FFF2-40B4-BE49-F238E27FC236}">
                      <a16:creationId xmlns:a16="http://schemas.microsoft.com/office/drawing/2014/main" id="{E7578B9C-F139-016B-669C-B8404835C8F0}"/>
                    </a:ext>
                  </a:extLst>
                </p14:cNvPr>
                <p14:cNvContentPartPr/>
                <p14:nvPr/>
              </p14:nvContentPartPr>
              <p14:xfrm>
                <a:off x="7211096" y="6384049"/>
                <a:ext cx="196920" cy="241200"/>
              </p14:xfrm>
            </p:contentPart>
          </mc:Choice>
          <mc:Fallback xmlns="">
            <p:pic>
              <p:nvPicPr>
                <p:cNvPr id="276" name="Entrada de lápiz 275">
                  <a:extLst>
                    <a:ext uri="{FF2B5EF4-FFF2-40B4-BE49-F238E27FC236}">
                      <a16:creationId xmlns:a16="http://schemas.microsoft.com/office/drawing/2014/main" id="{E7578B9C-F139-016B-669C-B8404835C8F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200296" y="6373249"/>
                  <a:ext cx="2181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77" name="Entrada de lápiz 276">
                  <a:extLst>
                    <a:ext uri="{FF2B5EF4-FFF2-40B4-BE49-F238E27FC236}">
                      <a16:creationId xmlns:a16="http://schemas.microsoft.com/office/drawing/2014/main" id="{64A28F3B-1B14-642D-93AB-0CED65164DDF}"/>
                    </a:ext>
                  </a:extLst>
                </p14:cNvPr>
                <p14:cNvContentPartPr/>
                <p14:nvPr/>
              </p14:nvContentPartPr>
              <p14:xfrm>
                <a:off x="7503776" y="6318169"/>
                <a:ext cx="169920" cy="163440"/>
              </p14:xfrm>
            </p:contentPart>
          </mc:Choice>
          <mc:Fallback xmlns="">
            <p:pic>
              <p:nvPicPr>
                <p:cNvPr id="277" name="Entrada de lápiz 276">
                  <a:extLst>
                    <a:ext uri="{FF2B5EF4-FFF2-40B4-BE49-F238E27FC236}">
                      <a16:creationId xmlns:a16="http://schemas.microsoft.com/office/drawing/2014/main" id="{64A28F3B-1B14-642D-93AB-0CED65164D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492953" y="6307369"/>
                  <a:ext cx="191205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78" name="Entrada de lápiz 277">
                  <a:extLst>
                    <a:ext uri="{FF2B5EF4-FFF2-40B4-BE49-F238E27FC236}">
                      <a16:creationId xmlns:a16="http://schemas.microsoft.com/office/drawing/2014/main" id="{7DF43EA7-4341-D0DD-4E8B-89F5D3FD604D}"/>
                    </a:ext>
                  </a:extLst>
                </p14:cNvPr>
                <p14:cNvContentPartPr/>
                <p14:nvPr/>
              </p14:nvContentPartPr>
              <p14:xfrm>
                <a:off x="7773776" y="6499249"/>
                <a:ext cx="135360" cy="18000"/>
              </p14:xfrm>
            </p:contentPart>
          </mc:Choice>
          <mc:Fallback xmlns="">
            <p:pic>
              <p:nvPicPr>
                <p:cNvPr id="278" name="Entrada de lápiz 277">
                  <a:extLst>
                    <a:ext uri="{FF2B5EF4-FFF2-40B4-BE49-F238E27FC236}">
                      <a16:creationId xmlns:a16="http://schemas.microsoft.com/office/drawing/2014/main" id="{7DF43EA7-4341-D0DD-4E8B-89F5D3FD604D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762976" y="6488661"/>
                  <a:ext cx="156600" cy="388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79" name="Entrada de lápiz 278">
                  <a:extLst>
                    <a:ext uri="{FF2B5EF4-FFF2-40B4-BE49-F238E27FC236}">
                      <a16:creationId xmlns:a16="http://schemas.microsoft.com/office/drawing/2014/main" id="{D56D984D-9F6A-BF6D-74D1-FDCA7F84D811}"/>
                    </a:ext>
                  </a:extLst>
                </p14:cNvPr>
                <p14:cNvContentPartPr/>
                <p14:nvPr/>
              </p14:nvContentPartPr>
              <p14:xfrm>
                <a:off x="8042336" y="6397729"/>
                <a:ext cx="270360" cy="161280"/>
              </p14:xfrm>
            </p:contentPart>
          </mc:Choice>
          <mc:Fallback xmlns="">
            <p:pic>
              <p:nvPicPr>
                <p:cNvPr id="279" name="Entrada de lápiz 278">
                  <a:extLst>
                    <a:ext uri="{FF2B5EF4-FFF2-40B4-BE49-F238E27FC236}">
                      <a16:creationId xmlns:a16="http://schemas.microsoft.com/office/drawing/2014/main" id="{D56D984D-9F6A-BF6D-74D1-FDCA7F84D81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031522" y="6386905"/>
                  <a:ext cx="291628" cy="1825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80" name="Entrada de lápiz 279">
                  <a:extLst>
                    <a:ext uri="{FF2B5EF4-FFF2-40B4-BE49-F238E27FC236}">
                      <a16:creationId xmlns:a16="http://schemas.microsoft.com/office/drawing/2014/main" id="{BEA8B0DA-2661-6D92-54AE-B75810E639CB}"/>
                    </a:ext>
                  </a:extLst>
                </p14:cNvPr>
                <p14:cNvContentPartPr/>
                <p14:nvPr/>
              </p14:nvContentPartPr>
              <p14:xfrm>
                <a:off x="8360576" y="6467209"/>
                <a:ext cx="108000" cy="93240"/>
              </p14:xfrm>
            </p:contentPart>
          </mc:Choice>
          <mc:Fallback xmlns="">
            <p:pic>
              <p:nvPicPr>
                <p:cNvPr id="280" name="Entrada de lápiz 279">
                  <a:extLst>
                    <a:ext uri="{FF2B5EF4-FFF2-40B4-BE49-F238E27FC236}">
                      <a16:creationId xmlns:a16="http://schemas.microsoft.com/office/drawing/2014/main" id="{BEA8B0DA-2661-6D92-54AE-B75810E639CB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349776" y="6456409"/>
                  <a:ext cx="1292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97" name="Entrada de lápiz 296">
                  <a:extLst>
                    <a:ext uri="{FF2B5EF4-FFF2-40B4-BE49-F238E27FC236}">
                      <a16:creationId xmlns:a16="http://schemas.microsoft.com/office/drawing/2014/main" id="{3F964C4D-72B0-8811-6A3C-0949A4AE7E8C}"/>
                    </a:ext>
                  </a:extLst>
                </p14:cNvPr>
                <p14:cNvContentPartPr/>
                <p14:nvPr/>
              </p14:nvContentPartPr>
              <p14:xfrm>
                <a:off x="6931736" y="6539929"/>
                <a:ext cx="146880" cy="14040"/>
              </p14:xfrm>
            </p:contentPart>
          </mc:Choice>
          <mc:Fallback xmlns="">
            <p:pic>
              <p:nvPicPr>
                <p:cNvPr id="297" name="Entrada de lápiz 296">
                  <a:extLst>
                    <a:ext uri="{FF2B5EF4-FFF2-40B4-BE49-F238E27FC236}">
                      <a16:creationId xmlns:a16="http://schemas.microsoft.com/office/drawing/2014/main" id="{3F964C4D-72B0-8811-6A3C-0949A4AE7E8C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920909" y="6528845"/>
                  <a:ext cx="168172" cy="358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98" name="Entrada de lápiz 297">
                  <a:extLst>
                    <a:ext uri="{FF2B5EF4-FFF2-40B4-BE49-F238E27FC236}">
                      <a16:creationId xmlns:a16="http://schemas.microsoft.com/office/drawing/2014/main" id="{BAEDF212-E2E1-00DE-A9C9-702BCA2219A5}"/>
                    </a:ext>
                  </a:extLst>
                </p14:cNvPr>
                <p14:cNvContentPartPr/>
                <p14:nvPr/>
              </p14:nvContentPartPr>
              <p14:xfrm>
                <a:off x="7798976" y="6457489"/>
                <a:ext cx="43200" cy="131040"/>
              </p14:xfrm>
            </p:contentPart>
          </mc:Choice>
          <mc:Fallback xmlns="">
            <p:pic>
              <p:nvPicPr>
                <p:cNvPr id="298" name="Entrada de lápiz 297">
                  <a:extLst>
                    <a:ext uri="{FF2B5EF4-FFF2-40B4-BE49-F238E27FC236}">
                      <a16:creationId xmlns:a16="http://schemas.microsoft.com/office/drawing/2014/main" id="{BAEDF212-E2E1-00DE-A9C9-702BCA2219A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788176" y="6446689"/>
                  <a:ext cx="6444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3" name="Grupo 302">
            <a:extLst>
              <a:ext uri="{FF2B5EF4-FFF2-40B4-BE49-F238E27FC236}">
                <a16:creationId xmlns:a16="http://schemas.microsoft.com/office/drawing/2014/main" id="{FE079194-4EF0-1BFF-172B-016E68A1742C}"/>
              </a:ext>
            </a:extLst>
          </p:cNvPr>
          <p:cNvGrpSpPr/>
          <p:nvPr/>
        </p:nvGrpSpPr>
        <p:grpSpPr>
          <a:xfrm>
            <a:off x="8774576" y="6238609"/>
            <a:ext cx="683640" cy="337320"/>
            <a:chOff x="8774576" y="6238609"/>
            <a:chExt cx="68364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86" name="Entrada de lápiz 285">
                  <a:extLst>
                    <a:ext uri="{FF2B5EF4-FFF2-40B4-BE49-F238E27FC236}">
                      <a16:creationId xmlns:a16="http://schemas.microsoft.com/office/drawing/2014/main" id="{18DC0C01-A9FA-5C09-F319-52EB947EC72F}"/>
                    </a:ext>
                  </a:extLst>
                </p14:cNvPr>
                <p14:cNvContentPartPr/>
                <p14:nvPr/>
              </p14:nvContentPartPr>
              <p14:xfrm>
                <a:off x="8774576" y="6459289"/>
                <a:ext cx="120600" cy="32760"/>
              </p14:xfrm>
            </p:contentPart>
          </mc:Choice>
          <mc:Fallback xmlns="">
            <p:pic>
              <p:nvPicPr>
                <p:cNvPr id="286" name="Entrada de lápiz 285">
                  <a:extLst>
                    <a:ext uri="{FF2B5EF4-FFF2-40B4-BE49-F238E27FC236}">
                      <a16:creationId xmlns:a16="http://schemas.microsoft.com/office/drawing/2014/main" id="{18DC0C01-A9FA-5C09-F319-52EB947EC72F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763776" y="6448489"/>
                  <a:ext cx="1418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87" name="Entrada de lápiz 286">
                  <a:extLst>
                    <a:ext uri="{FF2B5EF4-FFF2-40B4-BE49-F238E27FC236}">
                      <a16:creationId xmlns:a16="http://schemas.microsoft.com/office/drawing/2014/main" id="{D2A40D90-901D-8F80-5DAE-8747BE8764E7}"/>
                    </a:ext>
                  </a:extLst>
                </p14:cNvPr>
                <p14:cNvContentPartPr/>
                <p14:nvPr/>
              </p14:nvContentPartPr>
              <p14:xfrm>
                <a:off x="9024776" y="6375049"/>
                <a:ext cx="262800" cy="169200"/>
              </p14:xfrm>
            </p:contentPart>
          </mc:Choice>
          <mc:Fallback xmlns="">
            <p:pic>
              <p:nvPicPr>
                <p:cNvPr id="287" name="Entrada de lápiz 286">
                  <a:extLst>
                    <a:ext uri="{FF2B5EF4-FFF2-40B4-BE49-F238E27FC236}">
                      <a16:creationId xmlns:a16="http://schemas.microsoft.com/office/drawing/2014/main" id="{D2A40D90-901D-8F80-5DAE-8747BE8764E7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013961" y="6364249"/>
                  <a:ext cx="284069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88" name="Entrada de lápiz 287">
                  <a:extLst>
                    <a:ext uri="{FF2B5EF4-FFF2-40B4-BE49-F238E27FC236}">
                      <a16:creationId xmlns:a16="http://schemas.microsoft.com/office/drawing/2014/main" id="{98711D8F-138E-3064-BFDD-A556145989A7}"/>
                    </a:ext>
                  </a:extLst>
                </p14:cNvPr>
                <p14:cNvContentPartPr/>
                <p14:nvPr/>
              </p14:nvContentPartPr>
              <p14:xfrm>
                <a:off x="9342656" y="6426889"/>
                <a:ext cx="108000" cy="139320"/>
              </p14:xfrm>
            </p:contentPart>
          </mc:Choice>
          <mc:Fallback xmlns="">
            <p:pic>
              <p:nvPicPr>
                <p:cNvPr id="288" name="Entrada de lápiz 287">
                  <a:extLst>
                    <a:ext uri="{FF2B5EF4-FFF2-40B4-BE49-F238E27FC236}">
                      <a16:creationId xmlns:a16="http://schemas.microsoft.com/office/drawing/2014/main" id="{98711D8F-138E-3064-BFDD-A556145989A7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331856" y="6416089"/>
                  <a:ext cx="1292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89" name="Entrada de lápiz 288">
                  <a:extLst>
                    <a:ext uri="{FF2B5EF4-FFF2-40B4-BE49-F238E27FC236}">
                      <a16:creationId xmlns:a16="http://schemas.microsoft.com/office/drawing/2014/main" id="{3AF9A2B0-40E2-A7CF-87E1-5C19AAEF02F4}"/>
                    </a:ext>
                  </a:extLst>
                </p14:cNvPr>
                <p14:cNvContentPartPr/>
                <p14:nvPr/>
              </p14:nvContentPartPr>
              <p14:xfrm>
                <a:off x="9332216" y="6238609"/>
                <a:ext cx="126000" cy="143640"/>
              </p14:xfrm>
            </p:contentPart>
          </mc:Choice>
          <mc:Fallback xmlns="">
            <p:pic>
              <p:nvPicPr>
                <p:cNvPr id="289" name="Entrada de lápiz 288">
                  <a:extLst>
                    <a:ext uri="{FF2B5EF4-FFF2-40B4-BE49-F238E27FC236}">
                      <a16:creationId xmlns:a16="http://schemas.microsoft.com/office/drawing/2014/main" id="{3AF9A2B0-40E2-A7CF-87E1-5C19AAEF02F4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321416" y="6227809"/>
                  <a:ext cx="1472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01" name="Entrada de lápiz 300">
                  <a:extLst>
                    <a:ext uri="{FF2B5EF4-FFF2-40B4-BE49-F238E27FC236}">
                      <a16:creationId xmlns:a16="http://schemas.microsoft.com/office/drawing/2014/main" id="{C766BE3E-BAE9-09E3-3657-9A34322120A3}"/>
                    </a:ext>
                  </a:extLst>
                </p14:cNvPr>
                <p14:cNvContentPartPr/>
                <p14:nvPr/>
              </p14:nvContentPartPr>
              <p14:xfrm>
                <a:off x="8841536" y="6430129"/>
                <a:ext cx="31680" cy="145800"/>
              </p14:xfrm>
            </p:contentPart>
          </mc:Choice>
          <mc:Fallback xmlns="">
            <p:pic>
              <p:nvPicPr>
                <p:cNvPr id="301" name="Entrada de lápiz 300">
                  <a:extLst>
                    <a:ext uri="{FF2B5EF4-FFF2-40B4-BE49-F238E27FC236}">
                      <a16:creationId xmlns:a16="http://schemas.microsoft.com/office/drawing/2014/main" id="{C766BE3E-BAE9-09E3-3657-9A34322120A3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830857" y="6419302"/>
                  <a:ext cx="52681" cy="16709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2" name="Grupo 311">
            <a:extLst>
              <a:ext uri="{FF2B5EF4-FFF2-40B4-BE49-F238E27FC236}">
                <a16:creationId xmlns:a16="http://schemas.microsoft.com/office/drawing/2014/main" id="{A98FC320-3F86-45F2-FA60-A45BFEC30BF7}"/>
              </a:ext>
            </a:extLst>
          </p:cNvPr>
          <p:cNvGrpSpPr/>
          <p:nvPr/>
        </p:nvGrpSpPr>
        <p:grpSpPr>
          <a:xfrm>
            <a:off x="10314656" y="6241849"/>
            <a:ext cx="1515240" cy="459360"/>
            <a:chOff x="10314656" y="6241849"/>
            <a:chExt cx="1515240" cy="45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04" name="Entrada de lápiz 303">
                  <a:extLst>
                    <a:ext uri="{FF2B5EF4-FFF2-40B4-BE49-F238E27FC236}">
                      <a16:creationId xmlns:a16="http://schemas.microsoft.com/office/drawing/2014/main" id="{3136B996-B6A2-A2AE-97D8-8A551F3D58A5}"/>
                    </a:ext>
                  </a:extLst>
                </p14:cNvPr>
                <p14:cNvContentPartPr/>
                <p14:nvPr/>
              </p14:nvContentPartPr>
              <p14:xfrm>
                <a:off x="10314656" y="6298369"/>
                <a:ext cx="46800" cy="334080"/>
              </p14:xfrm>
            </p:contentPart>
          </mc:Choice>
          <mc:Fallback xmlns="">
            <p:pic>
              <p:nvPicPr>
                <p:cNvPr id="304" name="Entrada de lápiz 303">
                  <a:extLst>
                    <a:ext uri="{FF2B5EF4-FFF2-40B4-BE49-F238E27FC236}">
                      <a16:creationId xmlns:a16="http://schemas.microsoft.com/office/drawing/2014/main" id="{3136B996-B6A2-A2AE-97D8-8A551F3D58A5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303856" y="6287569"/>
                  <a:ext cx="680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05" name="Entrada de lápiz 304">
                  <a:extLst>
                    <a:ext uri="{FF2B5EF4-FFF2-40B4-BE49-F238E27FC236}">
                      <a16:creationId xmlns:a16="http://schemas.microsoft.com/office/drawing/2014/main" id="{2C6052F1-4E6E-F9F2-2865-E9B409F1DDF4}"/>
                    </a:ext>
                  </a:extLst>
                </p14:cNvPr>
                <p14:cNvContentPartPr/>
                <p14:nvPr/>
              </p14:nvContentPartPr>
              <p14:xfrm>
                <a:off x="10481336" y="6327529"/>
                <a:ext cx="206280" cy="218880"/>
              </p14:xfrm>
            </p:contentPart>
          </mc:Choice>
          <mc:Fallback xmlns="">
            <p:pic>
              <p:nvPicPr>
                <p:cNvPr id="305" name="Entrada de lápiz 304">
                  <a:extLst>
                    <a:ext uri="{FF2B5EF4-FFF2-40B4-BE49-F238E27FC236}">
                      <a16:creationId xmlns:a16="http://schemas.microsoft.com/office/drawing/2014/main" id="{2C6052F1-4E6E-F9F2-2865-E9B409F1DDF4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470536" y="6316729"/>
                  <a:ext cx="2275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06" name="Entrada de lápiz 305">
                  <a:extLst>
                    <a:ext uri="{FF2B5EF4-FFF2-40B4-BE49-F238E27FC236}">
                      <a16:creationId xmlns:a16="http://schemas.microsoft.com/office/drawing/2014/main" id="{702CDD01-BB2C-485D-A7DC-62E2A1627C98}"/>
                    </a:ext>
                  </a:extLst>
                </p14:cNvPr>
                <p14:cNvContentPartPr/>
                <p14:nvPr/>
              </p14:nvContentPartPr>
              <p14:xfrm>
                <a:off x="10781216" y="6374689"/>
                <a:ext cx="254160" cy="172800"/>
              </p14:xfrm>
            </p:contentPart>
          </mc:Choice>
          <mc:Fallback xmlns="">
            <p:pic>
              <p:nvPicPr>
                <p:cNvPr id="306" name="Entrada de lápiz 305">
                  <a:extLst>
                    <a:ext uri="{FF2B5EF4-FFF2-40B4-BE49-F238E27FC236}">
                      <a16:creationId xmlns:a16="http://schemas.microsoft.com/office/drawing/2014/main" id="{702CDD01-BB2C-485D-A7DC-62E2A1627C9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770416" y="6363889"/>
                  <a:ext cx="2754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07" name="Entrada de lápiz 306">
                  <a:extLst>
                    <a:ext uri="{FF2B5EF4-FFF2-40B4-BE49-F238E27FC236}">
                      <a16:creationId xmlns:a16="http://schemas.microsoft.com/office/drawing/2014/main" id="{891105D3-DC82-ACD5-33DF-6385880FA774}"/>
                    </a:ext>
                  </a:extLst>
                </p14:cNvPr>
                <p14:cNvContentPartPr/>
                <p14:nvPr/>
              </p14:nvContentPartPr>
              <p14:xfrm>
                <a:off x="11067056" y="6434089"/>
                <a:ext cx="83160" cy="126360"/>
              </p14:xfrm>
            </p:contentPart>
          </mc:Choice>
          <mc:Fallback xmlns="">
            <p:pic>
              <p:nvPicPr>
                <p:cNvPr id="307" name="Entrada de lápiz 306">
                  <a:extLst>
                    <a:ext uri="{FF2B5EF4-FFF2-40B4-BE49-F238E27FC236}">
                      <a16:creationId xmlns:a16="http://schemas.microsoft.com/office/drawing/2014/main" id="{891105D3-DC82-ACD5-33DF-6385880FA774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1056209" y="6423289"/>
                  <a:ext cx="104492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08" name="Entrada de lápiz 307">
                  <a:extLst>
                    <a:ext uri="{FF2B5EF4-FFF2-40B4-BE49-F238E27FC236}">
                      <a16:creationId xmlns:a16="http://schemas.microsoft.com/office/drawing/2014/main" id="{7AC28BFC-64B8-811B-3B91-E4B840821F83}"/>
                    </a:ext>
                  </a:extLst>
                </p14:cNvPr>
                <p14:cNvContentPartPr/>
                <p14:nvPr/>
              </p14:nvContentPartPr>
              <p14:xfrm>
                <a:off x="11270096" y="6376489"/>
                <a:ext cx="200160" cy="187920"/>
              </p14:xfrm>
            </p:contentPart>
          </mc:Choice>
          <mc:Fallback xmlns="">
            <p:pic>
              <p:nvPicPr>
                <p:cNvPr id="308" name="Entrada de lápiz 307">
                  <a:extLst>
                    <a:ext uri="{FF2B5EF4-FFF2-40B4-BE49-F238E27FC236}">
                      <a16:creationId xmlns:a16="http://schemas.microsoft.com/office/drawing/2014/main" id="{7AC28BFC-64B8-811B-3B91-E4B840821F83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1259296" y="6365668"/>
                  <a:ext cx="221400" cy="2092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09" name="Entrada de lápiz 308">
                  <a:extLst>
                    <a:ext uri="{FF2B5EF4-FFF2-40B4-BE49-F238E27FC236}">
                      <a16:creationId xmlns:a16="http://schemas.microsoft.com/office/drawing/2014/main" id="{44FA37BC-E6DD-4858-F435-99703770A3DA}"/>
                    </a:ext>
                  </a:extLst>
                </p14:cNvPr>
                <p14:cNvContentPartPr/>
                <p14:nvPr/>
              </p14:nvContentPartPr>
              <p14:xfrm>
                <a:off x="11548376" y="6442729"/>
                <a:ext cx="86040" cy="159480"/>
              </p14:xfrm>
            </p:contentPart>
          </mc:Choice>
          <mc:Fallback xmlns="">
            <p:pic>
              <p:nvPicPr>
                <p:cNvPr id="309" name="Entrada de lápiz 308">
                  <a:extLst>
                    <a:ext uri="{FF2B5EF4-FFF2-40B4-BE49-F238E27FC236}">
                      <a16:creationId xmlns:a16="http://schemas.microsoft.com/office/drawing/2014/main" id="{44FA37BC-E6DD-4858-F435-99703770A3DA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537576" y="6431905"/>
                  <a:ext cx="107280" cy="1807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10" name="Entrada de lápiz 309">
                  <a:extLst>
                    <a:ext uri="{FF2B5EF4-FFF2-40B4-BE49-F238E27FC236}">
                      <a16:creationId xmlns:a16="http://schemas.microsoft.com/office/drawing/2014/main" id="{FCFB4614-297A-0E66-45A6-BD70C298943B}"/>
                    </a:ext>
                  </a:extLst>
                </p14:cNvPr>
                <p14:cNvContentPartPr/>
                <p14:nvPr/>
              </p14:nvContentPartPr>
              <p14:xfrm>
                <a:off x="11740616" y="6241849"/>
                <a:ext cx="89280" cy="459360"/>
              </p14:xfrm>
            </p:contentPart>
          </mc:Choice>
          <mc:Fallback xmlns="">
            <p:pic>
              <p:nvPicPr>
                <p:cNvPr id="310" name="Entrada de lápiz 309">
                  <a:extLst>
                    <a:ext uri="{FF2B5EF4-FFF2-40B4-BE49-F238E27FC236}">
                      <a16:creationId xmlns:a16="http://schemas.microsoft.com/office/drawing/2014/main" id="{FCFB4614-297A-0E66-45A6-BD70C298943B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1729816" y="6231049"/>
                  <a:ext cx="110520" cy="48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Grupo 318">
            <a:extLst>
              <a:ext uri="{FF2B5EF4-FFF2-40B4-BE49-F238E27FC236}">
                <a16:creationId xmlns:a16="http://schemas.microsoft.com/office/drawing/2014/main" id="{E1013697-58CF-02C5-665A-4AB808BCB523}"/>
              </a:ext>
            </a:extLst>
          </p:cNvPr>
          <p:cNvGrpSpPr/>
          <p:nvPr/>
        </p:nvGrpSpPr>
        <p:grpSpPr>
          <a:xfrm>
            <a:off x="292616" y="4249609"/>
            <a:ext cx="1159200" cy="314640"/>
            <a:chOff x="292616" y="4249609"/>
            <a:chExt cx="115920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13" name="Entrada de lápiz 312">
                  <a:extLst>
                    <a:ext uri="{FF2B5EF4-FFF2-40B4-BE49-F238E27FC236}">
                      <a16:creationId xmlns:a16="http://schemas.microsoft.com/office/drawing/2014/main" id="{7BFF57B7-28CD-9D5B-2CE5-E4E08692BFC6}"/>
                    </a:ext>
                  </a:extLst>
                </p14:cNvPr>
                <p14:cNvContentPartPr/>
                <p14:nvPr/>
              </p14:nvContentPartPr>
              <p14:xfrm>
                <a:off x="426536" y="4262209"/>
                <a:ext cx="36720" cy="302040"/>
              </p14:xfrm>
            </p:contentPart>
          </mc:Choice>
          <mc:Fallback xmlns="">
            <p:pic>
              <p:nvPicPr>
                <p:cNvPr id="313" name="Entrada de lápiz 312">
                  <a:extLst>
                    <a:ext uri="{FF2B5EF4-FFF2-40B4-BE49-F238E27FC236}">
                      <a16:creationId xmlns:a16="http://schemas.microsoft.com/office/drawing/2014/main" id="{7BFF57B7-28CD-9D5B-2CE5-E4E08692BFC6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15841" y="4251409"/>
                  <a:ext cx="57754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14" name="Entrada de lápiz 313">
                  <a:extLst>
                    <a:ext uri="{FF2B5EF4-FFF2-40B4-BE49-F238E27FC236}">
                      <a16:creationId xmlns:a16="http://schemas.microsoft.com/office/drawing/2014/main" id="{9645823A-F926-5BCC-FB66-71F240160B4B}"/>
                    </a:ext>
                  </a:extLst>
                </p14:cNvPr>
                <p14:cNvContentPartPr/>
                <p14:nvPr/>
              </p14:nvContentPartPr>
              <p14:xfrm>
                <a:off x="292616" y="4249609"/>
                <a:ext cx="285840" cy="64080"/>
              </p14:xfrm>
            </p:contentPart>
          </mc:Choice>
          <mc:Fallback xmlns="">
            <p:pic>
              <p:nvPicPr>
                <p:cNvPr id="314" name="Entrada de lápiz 313">
                  <a:extLst>
                    <a:ext uri="{FF2B5EF4-FFF2-40B4-BE49-F238E27FC236}">
                      <a16:creationId xmlns:a16="http://schemas.microsoft.com/office/drawing/2014/main" id="{9645823A-F926-5BCC-FB66-71F240160B4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81816" y="4238869"/>
                  <a:ext cx="307080" cy="852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15" name="Entrada de lápiz 314">
                  <a:extLst>
                    <a:ext uri="{FF2B5EF4-FFF2-40B4-BE49-F238E27FC236}">
                      <a16:creationId xmlns:a16="http://schemas.microsoft.com/office/drawing/2014/main" id="{9245657D-0206-5A24-8D55-DCFB7C890845}"/>
                    </a:ext>
                  </a:extLst>
                </p14:cNvPr>
                <p14:cNvContentPartPr/>
                <p14:nvPr/>
              </p14:nvContentPartPr>
              <p14:xfrm>
                <a:off x="577736" y="4409449"/>
                <a:ext cx="243000" cy="123840"/>
              </p14:xfrm>
            </p:contentPart>
          </mc:Choice>
          <mc:Fallback xmlns="">
            <p:pic>
              <p:nvPicPr>
                <p:cNvPr id="315" name="Entrada de lápiz 314">
                  <a:extLst>
                    <a:ext uri="{FF2B5EF4-FFF2-40B4-BE49-F238E27FC236}">
                      <a16:creationId xmlns:a16="http://schemas.microsoft.com/office/drawing/2014/main" id="{9245657D-0206-5A24-8D55-DCFB7C890845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66936" y="4398649"/>
                  <a:ext cx="2642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16" name="Entrada de lápiz 315">
                  <a:extLst>
                    <a:ext uri="{FF2B5EF4-FFF2-40B4-BE49-F238E27FC236}">
                      <a16:creationId xmlns:a16="http://schemas.microsoft.com/office/drawing/2014/main" id="{91FBCFF3-0A5C-8AB4-AD73-6E12732926E2}"/>
                    </a:ext>
                  </a:extLst>
                </p14:cNvPr>
                <p14:cNvContentPartPr/>
                <p14:nvPr/>
              </p14:nvContentPartPr>
              <p14:xfrm>
                <a:off x="863936" y="4290289"/>
                <a:ext cx="294840" cy="246240"/>
              </p14:xfrm>
            </p:contentPart>
          </mc:Choice>
          <mc:Fallback xmlns="">
            <p:pic>
              <p:nvPicPr>
                <p:cNvPr id="316" name="Entrada de lápiz 315">
                  <a:extLst>
                    <a:ext uri="{FF2B5EF4-FFF2-40B4-BE49-F238E27FC236}">
                      <a16:creationId xmlns:a16="http://schemas.microsoft.com/office/drawing/2014/main" id="{91FBCFF3-0A5C-8AB4-AD73-6E12732926E2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853136" y="4279473"/>
                  <a:ext cx="316080" cy="2675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17" name="Entrada de lápiz 316">
                  <a:extLst>
                    <a:ext uri="{FF2B5EF4-FFF2-40B4-BE49-F238E27FC236}">
                      <a16:creationId xmlns:a16="http://schemas.microsoft.com/office/drawing/2014/main" id="{E5A94390-8615-EE11-8E16-4183A63013DF}"/>
                    </a:ext>
                  </a:extLst>
                </p14:cNvPr>
                <p14:cNvContentPartPr/>
                <p14:nvPr/>
              </p14:nvContentPartPr>
              <p14:xfrm>
                <a:off x="1237976" y="4317649"/>
                <a:ext cx="213840" cy="176040"/>
              </p14:xfrm>
            </p:contentPart>
          </mc:Choice>
          <mc:Fallback xmlns="">
            <p:pic>
              <p:nvPicPr>
                <p:cNvPr id="317" name="Entrada de lápiz 316">
                  <a:extLst>
                    <a:ext uri="{FF2B5EF4-FFF2-40B4-BE49-F238E27FC236}">
                      <a16:creationId xmlns:a16="http://schemas.microsoft.com/office/drawing/2014/main" id="{E5A94390-8615-EE11-8E16-4183A63013DF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227176" y="4306827"/>
                  <a:ext cx="235080" cy="19732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320" name="Entrada de lápiz 319">
                <a:extLst>
                  <a:ext uri="{FF2B5EF4-FFF2-40B4-BE49-F238E27FC236}">
                    <a16:creationId xmlns:a16="http://schemas.microsoft.com/office/drawing/2014/main" id="{7EF6394E-251D-8E93-432E-70194ADBA148}"/>
                  </a:ext>
                </a:extLst>
              </p14:cNvPr>
              <p14:cNvContentPartPr/>
              <p14:nvPr/>
            </p14:nvContentPartPr>
            <p14:xfrm>
              <a:off x="480896" y="4669009"/>
              <a:ext cx="878760" cy="54360"/>
            </p14:xfrm>
          </p:contentPart>
        </mc:Choice>
        <mc:Fallback xmlns="">
          <p:pic>
            <p:nvPicPr>
              <p:cNvPr id="320" name="Entrada de lápiz 319">
                <a:extLst>
                  <a:ext uri="{FF2B5EF4-FFF2-40B4-BE49-F238E27FC236}">
                    <a16:creationId xmlns:a16="http://schemas.microsoft.com/office/drawing/2014/main" id="{7EF6394E-251D-8E93-432E-70194ADBA148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470096" y="4658280"/>
                <a:ext cx="900000" cy="754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1" name="Grupo 330">
            <a:extLst>
              <a:ext uri="{FF2B5EF4-FFF2-40B4-BE49-F238E27FC236}">
                <a16:creationId xmlns:a16="http://schemas.microsoft.com/office/drawing/2014/main" id="{38EC7051-3EDE-57A9-C1AE-37A096B4BD55}"/>
              </a:ext>
            </a:extLst>
          </p:cNvPr>
          <p:cNvGrpSpPr/>
          <p:nvPr/>
        </p:nvGrpSpPr>
        <p:grpSpPr>
          <a:xfrm>
            <a:off x="479456" y="4925689"/>
            <a:ext cx="1294200" cy="287640"/>
            <a:chOff x="479456" y="4925689"/>
            <a:chExt cx="1294200" cy="28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21" name="Entrada de lápiz 320">
                  <a:extLst>
                    <a:ext uri="{FF2B5EF4-FFF2-40B4-BE49-F238E27FC236}">
                      <a16:creationId xmlns:a16="http://schemas.microsoft.com/office/drawing/2014/main" id="{D2F5428E-E4FA-7968-10CA-CB266409FDFE}"/>
                    </a:ext>
                  </a:extLst>
                </p14:cNvPr>
                <p14:cNvContentPartPr/>
                <p14:nvPr/>
              </p14:nvContentPartPr>
              <p14:xfrm>
                <a:off x="479456" y="4949089"/>
                <a:ext cx="165240" cy="263880"/>
              </p14:xfrm>
            </p:contentPart>
          </mc:Choice>
          <mc:Fallback xmlns="">
            <p:pic>
              <p:nvPicPr>
                <p:cNvPr id="321" name="Entrada de lápiz 320">
                  <a:extLst>
                    <a:ext uri="{FF2B5EF4-FFF2-40B4-BE49-F238E27FC236}">
                      <a16:creationId xmlns:a16="http://schemas.microsoft.com/office/drawing/2014/main" id="{D2F5428E-E4FA-7968-10CA-CB266409FDFE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68656" y="4938289"/>
                  <a:ext cx="1864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22" name="Entrada de lápiz 321">
                  <a:extLst>
                    <a:ext uri="{FF2B5EF4-FFF2-40B4-BE49-F238E27FC236}">
                      <a16:creationId xmlns:a16="http://schemas.microsoft.com/office/drawing/2014/main" id="{EDB98084-3680-603B-C1F5-D3F12986B984}"/>
                    </a:ext>
                  </a:extLst>
                </p14:cNvPr>
                <p14:cNvContentPartPr/>
                <p14:nvPr/>
              </p14:nvContentPartPr>
              <p14:xfrm>
                <a:off x="730376" y="5001649"/>
                <a:ext cx="172440" cy="211680"/>
              </p14:xfrm>
            </p:contentPart>
          </mc:Choice>
          <mc:Fallback xmlns="">
            <p:pic>
              <p:nvPicPr>
                <p:cNvPr id="322" name="Entrada de lápiz 321">
                  <a:extLst>
                    <a:ext uri="{FF2B5EF4-FFF2-40B4-BE49-F238E27FC236}">
                      <a16:creationId xmlns:a16="http://schemas.microsoft.com/office/drawing/2014/main" id="{EDB98084-3680-603B-C1F5-D3F12986B984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19576" y="4990849"/>
                  <a:ext cx="1936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23" name="Entrada de lápiz 322">
                  <a:extLst>
                    <a:ext uri="{FF2B5EF4-FFF2-40B4-BE49-F238E27FC236}">
                      <a16:creationId xmlns:a16="http://schemas.microsoft.com/office/drawing/2014/main" id="{93666CC5-024C-0D39-2E0B-3BBBD2900621}"/>
                    </a:ext>
                  </a:extLst>
                </p14:cNvPr>
                <p14:cNvContentPartPr/>
                <p14:nvPr/>
              </p14:nvContentPartPr>
              <p14:xfrm>
                <a:off x="959696" y="5001289"/>
                <a:ext cx="234000" cy="177480"/>
              </p14:xfrm>
            </p:contentPart>
          </mc:Choice>
          <mc:Fallback xmlns="">
            <p:pic>
              <p:nvPicPr>
                <p:cNvPr id="323" name="Entrada de lápiz 322">
                  <a:extLst>
                    <a:ext uri="{FF2B5EF4-FFF2-40B4-BE49-F238E27FC236}">
                      <a16:creationId xmlns:a16="http://schemas.microsoft.com/office/drawing/2014/main" id="{93666CC5-024C-0D39-2E0B-3BBBD2900621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948896" y="4990489"/>
                  <a:ext cx="2552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24" name="Entrada de lápiz 323">
                  <a:extLst>
                    <a:ext uri="{FF2B5EF4-FFF2-40B4-BE49-F238E27FC236}">
                      <a16:creationId xmlns:a16="http://schemas.microsoft.com/office/drawing/2014/main" id="{586F2F17-64B2-09C8-886B-5372BAB2EACA}"/>
                    </a:ext>
                  </a:extLst>
                </p14:cNvPr>
                <p14:cNvContentPartPr/>
                <p14:nvPr/>
              </p14:nvContentPartPr>
              <p14:xfrm>
                <a:off x="991016" y="5061049"/>
                <a:ext cx="163440" cy="47520"/>
              </p14:xfrm>
            </p:contentPart>
          </mc:Choice>
          <mc:Fallback xmlns="">
            <p:pic>
              <p:nvPicPr>
                <p:cNvPr id="324" name="Entrada de lápiz 323">
                  <a:extLst>
                    <a:ext uri="{FF2B5EF4-FFF2-40B4-BE49-F238E27FC236}">
                      <a16:creationId xmlns:a16="http://schemas.microsoft.com/office/drawing/2014/main" id="{586F2F17-64B2-09C8-886B-5372BAB2EACA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980216" y="5050167"/>
                  <a:ext cx="184680" cy="689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25" name="Entrada de lápiz 324">
                  <a:extLst>
                    <a:ext uri="{FF2B5EF4-FFF2-40B4-BE49-F238E27FC236}">
                      <a16:creationId xmlns:a16="http://schemas.microsoft.com/office/drawing/2014/main" id="{CA6D0CB2-4A5B-037A-2001-0E3A75CC23CE}"/>
                    </a:ext>
                  </a:extLst>
                </p14:cNvPr>
                <p14:cNvContentPartPr/>
                <p14:nvPr/>
              </p14:nvContentPartPr>
              <p14:xfrm>
                <a:off x="1321496" y="4974289"/>
                <a:ext cx="74520" cy="190800"/>
              </p14:xfrm>
            </p:contentPart>
          </mc:Choice>
          <mc:Fallback xmlns="">
            <p:pic>
              <p:nvPicPr>
                <p:cNvPr id="325" name="Entrada de lápiz 324">
                  <a:extLst>
                    <a:ext uri="{FF2B5EF4-FFF2-40B4-BE49-F238E27FC236}">
                      <a16:creationId xmlns:a16="http://schemas.microsoft.com/office/drawing/2014/main" id="{CA6D0CB2-4A5B-037A-2001-0E3A75CC23CE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310696" y="4963509"/>
                  <a:ext cx="95760" cy="2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26" name="Entrada de lápiz 325">
                  <a:extLst>
                    <a:ext uri="{FF2B5EF4-FFF2-40B4-BE49-F238E27FC236}">
                      <a16:creationId xmlns:a16="http://schemas.microsoft.com/office/drawing/2014/main" id="{800DB00D-5E16-B0AB-BDFD-CE931812DEE3}"/>
                    </a:ext>
                  </a:extLst>
                </p14:cNvPr>
                <p14:cNvContentPartPr/>
                <p14:nvPr/>
              </p14:nvContentPartPr>
              <p14:xfrm>
                <a:off x="1301696" y="4983649"/>
                <a:ext cx="204480" cy="142200"/>
              </p14:xfrm>
            </p:contentPart>
          </mc:Choice>
          <mc:Fallback xmlns="">
            <p:pic>
              <p:nvPicPr>
                <p:cNvPr id="326" name="Entrada de lápiz 325">
                  <a:extLst>
                    <a:ext uri="{FF2B5EF4-FFF2-40B4-BE49-F238E27FC236}">
                      <a16:creationId xmlns:a16="http://schemas.microsoft.com/office/drawing/2014/main" id="{800DB00D-5E16-B0AB-BDFD-CE931812DEE3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290877" y="4972849"/>
                  <a:ext cx="225757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27" name="Entrada de lápiz 326">
                  <a:extLst>
                    <a:ext uri="{FF2B5EF4-FFF2-40B4-BE49-F238E27FC236}">
                      <a16:creationId xmlns:a16="http://schemas.microsoft.com/office/drawing/2014/main" id="{8C71303C-900D-FC05-C497-1F60BF6A3CEB}"/>
                    </a:ext>
                  </a:extLst>
                </p14:cNvPr>
                <p14:cNvContentPartPr/>
                <p14:nvPr/>
              </p14:nvContentPartPr>
              <p14:xfrm>
                <a:off x="1235816" y="4925689"/>
                <a:ext cx="283680" cy="222840"/>
              </p14:xfrm>
            </p:contentPart>
          </mc:Choice>
          <mc:Fallback xmlns="">
            <p:pic>
              <p:nvPicPr>
                <p:cNvPr id="327" name="Entrada de lápiz 326">
                  <a:extLst>
                    <a:ext uri="{FF2B5EF4-FFF2-40B4-BE49-F238E27FC236}">
                      <a16:creationId xmlns:a16="http://schemas.microsoft.com/office/drawing/2014/main" id="{8C71303C-900D-FC05-C497-1F60BF6A3CEB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225016" y="4914889"/>
                  <a:ext cx="3049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28" name="Entrada de lápiz 327">
                  <a:extLst>
                    <a:ext uri="{FF2B5EF4-FFF2-40B4-BE49-F238E27FC236}">
                      <a16:creationId xmlns:a16="http://schemas.microsoft.com/office/drawing/2014/main" id="{EF5AF1AC-6719-DEBE-E3AD-BB0B3CAE22EC}"/>
                    </a:ext>
                  </a:extLst>
                </p14:cNvPr>
                <p14:cNvContentPartPr/>
                <p14:nvPr/>
              </p14:nvContentPartPr>
              <p14:xfrm>
                <a:off x="1590776" y="4949089"/>
                <a:ext cx="182880" cy="189720"/>
              </p14:xfrm>
            </p:contentPart>
          </mc:Choice>
          <mc:Fallback xmlns="">
            <p:pic>
              <p:nvPicPr>
                <p:cNvPr id="328" name="Entrada de lápiz 327">
                  <a:extLst>
                    <a:ext uri="{FF2B5EF4-FFF2-40B4-BE49-F238E27FC236}">
                      <a16:creationId xmlns:a16="http://schemas.microsoft.com/office/drawing/2014/main" id="{EF5AF1AC-6719-DEBE-E3AD-BB0B3CAE22EC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579976" y="4938289"/>
                  <a:ext cx="2041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29" name="Entrada de lápiz 328">
                  <a:extLst>
                    <a:ext uri="{FF2B5EF4-FFF2-40B4-BE49-F238E27FC236}">
                      <a16:creationId xmlns:a16="http://schemas.microsoft.com/office/drawing/2014/main" id="{1B651DA7-91B2-18A8-3FAF-F20AD4487644}"/>
                    </a:ext>
                  </a:extLst>
                </p14:cNvPr>
                <p14:cNvContentPartPr/>
                <p14:nvPr/>
              </p14:nvContentPartPr>
              <p14:xfrm>
                <a:off x="1581056" y="5028649"/>
                <a:ext cx="183240" cy="38160"/>
              </p14:xfrm>
            </p:contentPart>
          </mc:Choice>
          <mc:Fallback xmlns="">
            <p:pic>
              <p:nvPicPr>
                <p:cNvPr id="329" name="Entrada de lápiz 328">
                  <a:extLst>
                    <a:ext uri="{FF2B5EF4-FFF2-40B4-BE49-F238E27FC236}">
                      <a16:creationId xmlns:a16="http://schemas.microsoft.com/office/drawing/2014/main" id="{1B651DA7-91B2-18A8-3FAF-F20AD4487644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570277" y="5017746"/>
                  <a:ext cx="204438" cy="5960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0" name="Grupo 339">
            <a:extLst>
              <a:ext uri="{FF2B5EF4-FFF2-40B4-BE49-F238E27FC236}">
                <a16:creationId xmlns:a16="http://schemas.microsoft.com/office/drawing/2014/main" id="{319AD26D-9231-D389-69A1-DD5F44E40311}"/>
              </a:ext>
            </a:extLst>
          </p:cNvPr>
          <p:cNvGrpSpPr/>
          <p:nvPr/>
        </p:nvGrpSpPr>
        <p:grpSpPr>
          <a:xfrm>
            <a:off x="2460536" y="4084369"/>
            <a:ext cx="819360" cy="617400"/>
            <a:chOff x="2460536" y="4084369"/>
            <a:chExt cx="819360" cy="61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32" name="Entrada de lápiz 331">
                  <a:extLst>
                    <a:ext uri="{FF2B5EF4-FFF2-40B4-BE49-F238E27FC236}">
                      <a16:creationId xmlns:a16="http://schemas.microsoft.com/office/drawing/2014/main" id="{F29C8A3F-A319-0DE7-9308-0E2996077260}"/>
                    </a:ext>
                  </a:extLst>
                </p14:cNvPr>
                <p14:cNvContentPartPr/>
                <p14:nvPr/>
              </p14:nvContentPartPr>
              <p14:xfrm>
                <a:off x="2698136" y="4135129"/>
                <a:ext cx="81000" cy="566280"/>
              </p14:xfrm>
            </p:contentPart>
          </mc:Choice>
          <mc:Fallback xmlns="">
            <p:pic>
              <p:nvPicPr>
                <p:cNvPr id="332" name="Entrada de lápiz 331">
                  <a:extLst>
                    <a:ext uri="{FF2B5EF4-FFF2-40B4-BE49-F238E27FC236}">
                      <a16:creationId xmlns:a16="http://schemas.microsoft.com/office/drawing/2014/main" id="{F29C8A3F-A319-0DE7-9308-0E2996077260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687336" y="4124329"/>
                  <a:ext cx="10224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33" name="Entrada de lápiz 332">
                  <a:extLst>
                    <a:ext uri="{FF2B5EF4-FFF2-40B4-BE49-F238E27FC236}">
                      <a16:creationId xmlns:a16="http://schemas.microsoft.com/office/drawing/2014/main" id="{C0E33885-2203-A096-635A-06A18EC4E6B0}"/>
                    </a:ext>
                  </a:extLst>
                </p14:cNvPr>
                <p14:cNvContentPartPr/>
                <p14:nvPr/>
              </p14:nvContentPartPr>
              <p14:xfrm>
                <a:off x="2631176" y="4636609"/>
                <a:ext cx="279720" cy="65160"/>
              </p14:xfrm>
            </p:contentPart>
          </mc:Choice>
          <mc:Fallback xmlns="">
            <p:pic>
              <p:nvPicPr>
                <p:cNvPr id="333" name="Entrada de lápiz 332">
                  <a:extLst>
                    <a:ext uri="{FF2B5EF4-FFF2-40B4-BE49-F238E27FC236}">
                      <a16:creationId xmlns:a16="http://schemas.microsoft.com/office/drawing/2014/main" id="{C0E33885-2203-A096-635A-06A18EC4E6B0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620376" y="4625809"/>
                  <a:ext cx="3009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34" name="Entrada de lápiz 333">
                  <a:extLst>
                    <a:ext uri="{FF2B5EF4-FFF2-40B4-BE49-F238E27FC236}">
                      <a16:creationId xmlns:a16="http://schemas.microsoft.com/office/drawing/2014/main" id="{2142D40F-B9B2-EE05-388A-3FE78D12FEA6}"/>
                    </a:ext>
                  </a:extLst>
                </p14:cNvPr>
                <p14:cNvContentPartPr/>
                <p14:nvPr/>
              </p14:nvContentPartPr>
              <p14:xfrm>
                <a:off x="2460536" y="4084369"/>
                <a:ext cx="257760" cy="20160"/>
              </p14:xfrm>
            </p:contentPart>
          </mc:Choice>
          <mc:Fallback xmlns="">
            <p:pic>
              <p:nvPicPr>
                <p:cNvPr id="334" name="Entrada de lápiz 333">
                  <a:extLst>
                    <a:ext uri="{FF2B5EF4-FFF2-40B4-BE49-F238E27FC236}">
                      <a16:creationId xmlns:a16="http://schemas.microsoft.com/office/drawing/2014/main" id="{2142D40F-B9B2-EE05-388A-3FE78D12FEA6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449721" y="4073569"/>
                  <a:ext cx="27903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37" name="Entrada de lápiz 336">
                  <a:extLst>
                    <a:ext uri="{FF2B5EF4-FFF2-40B4-BE49-F238E27FC236}">
                      <a16:creationId xmlns:a16="http://schemas.microsoft.com/office/drawing/2014/main" id="{C39F4A32-2A09-D969-79FE-B755A77284BE}"/>
                    </a:ext>
                  </a:extLst>
                </p14:cNvPr>
                <p14:cNvContentPartPr/>
                <p14:nvPr/>
              </p14:nvContentPartPr>
              <p14:xfrm>
                <a:off x="2922776" y="4136569"/>
                <a:ext cx="205200" cy="243720"/>
              </p14:xfrm>
            </p:contentPart>
          </mc:Choice>
          <mc:Fallback xmlns="">
            <p:pic>
              <p:nvPicPr>
                <p:cNvPr id="337" name="Entrada de lápiz 336">
                  <a:extLst>
                    <a:ext uri="{FF2B5EF4-FFF2-40B4-BE49-F238E27FC236}">
                      <a16:creationId xmlns:a16="http://schemas.microsoft.com/office/drawing/2014/main" id="{C39F4A32-2A09-D969-79FE-B755A77284BE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911976" y="4125753"/>
                  <a:ext cx="226440" cy="2649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38" name="Entrada de lápiz 337">
                  <a:extLst>
                    <a:ext uri="{FF2B5EF4-FFF2-40B4-BE49-F238E27FC236}">
                      <a16:creationId xmlns:a16="http://schemas.microsoft.com/office/drawing/2014/main" id="{06A9E008-0760-843E-2517-5461FF8EDCF4}"/>
                    </a:ext>
                  </a:extLst>
                </p14:cNvPr>
                <p14:cNvContentPartPr/>
                <p14:nvPr/>
              </p14:nvContentPartPr>
              <p14:xfrm>
                <a:off x="3211496" y="4248889"/>
                <a:ext cx="68400" cy="158400"/>
              </p14:xfrm>
            </p:contentPart>
          </mc:Choice>
          <mc:Fallback xmlns="">
            <p:pic>
              <p:nvPicPr>
                <p:cNvPr id="338" name="Entrada de lápiz 337">
                  <a:extLst>
                    <a:ext uri="{FF2B5EF4-FFF2-40B4-BE49-F238E27FC236}">
                      <a16:creationId xmlns:a16="http://schemas.microsoft.com/office/drawing/2014/main" id="{06A9E008-0760-843E-2517-5461FF8EDCF4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200753" y="4238089"/>
                  <a:ext cx="89529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Grupo 351">
            <a:extLst>
              <a:ext uri="{FF2B5EF4-FFF2-40B4-BE49-F238E27FC236}">
                <a16:creationId xmlns:a16="http://schemas.microsoft.com/office/drawing/2014/main" id="{C86947B5-1A6F-6D13-8573-D376CFABA365}"/>
              </a:ext>
            </a:extLst>
          </p:cNvPr>
          <p:cNvGrpSpPr/>
          <p:nvPr/>
        </p:nvGrpSpPr>
        <p:grpSpPr>
          <a:xfrm>
            <a:off x="1792736" y="5460649"/>
            <a:ext cx="177480" cy="253080"/>
            <a:chOff x="1792736" y="5460649"/>
            <a:chExt cx="17748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48" name="Entrada de lápiz 347">
                  <a:extLst>
                    <a:ext uri="{FF2B5EF4-FFF2-40B4-BE49-F238E27FC236}">
                      <a16:creationId xmlns:a16="http://schemas.microsoft.com/office/drawing/2014/main" id="{DEBF9CD7-E05B-B77C-0DBF-E4B17069FC24}"/>
                    </a:ext>
                  </a:extLst>
                </p14:cNvPr>
                <p14:cNvContentPartPr/>
                <p14:nvPr/>
              </p14:nvContentPartPr>
              <p14:xfrm>
                <a:off x="1792736" y="5593489"/>
                <a:ext cx="78840" cy="120240"/>
              </p14:xfrm>
            </p:contentPart>
          </mc:Choice>
          <mc:Fallback xmlns="">
            <p:pic>
              <p:nvPicPr>
                <p:cNvPr id="348" name="Entrada de lápiz 347">
                  <a:extLst>
                    <a:ext uri="{FF2B5EF4-FFF2-40B4-BE49-F238E27FC236}">
                      <a16:creationId xmlns:a16="http://schemas.microsoft.com/office/drawing/2014/main" id="{DEBF9CD7-E05B-B77C-0DBF-E4B17069FC24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781936" y="5582721"/>
                  <a:ext cx="100080" cy="1414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49" name="Entrada de lápiz 348">
                  <a:extLst>
                    <a:ext uri="{FF2B5EF4-FFF2-40B4-BE49-F238E27FC236}">
                      <a16:creationId xmlns:a16="http://schemas.microsoft.com/office/drawing/2014/main" id="{0454B405-D45A-77E1-AE5B-AA384161D3C2}"/>
                    </a:ext>
                  </a:extLst>
                </p14:cNvPr>
                <p14:cNvContentPartPr/>
                <p14:nvPr/>
              </p14:nvContentPartPr>
              <p14:xfrm>
                <a:off x="1873736" y="5460649"/>
                <a:ext cx="96480" cy="63000"/>
              </p14:xfrm>
            </p:contentPart>
          </mc:Choice>
          <mc:Fallback xmlns="">
            <p:pic>
              <p:nvPicPr>
                <p:cNvPr id="349" name="Entrada de lápiz 348">
                  <a:extLst>
                    <a:ext uri="{FF2B5EF4-FFF2-40B4-BE49-F238E27FC236}">
                      <a16:creationId xmlns:a16="http://schemas.microsoft.com/office/drawing/2014/main" id="{0454B405-D45A-77E1-AE5B-AA384161D3C2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862936" y="5449910"/>
                  <a:ext cx="117720" cy="8411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6">
            <p14:nvContentPartPr>
              <p14:cNvPr id="350" name="Entrada de lápiz 349">
                <a:extLst>
                  <a:ext uri="{FF2B5EF4-FFF2-40B4-BE49-F238E27FC236}">
                    <a16:creationId xmlns:a16="http://schemas.microsoft.com/office/drawing/2014/main" id="{91A3536B-8689-DC54-8C0A-4AC5BA4D52E1}"/>
                  </a:ext>
                </a:extLst>
              </p14:cNvPr>
              <p14:cNvContentPartPr/>
              <p14:nvPr/>
            </p14:nvContentPartPr>
            <p14:xfrm>
              <a:off x="785096" y="6048529"/>
              <a:ext cx="64080" cy="378720"/>
            </p14:xfrm>
          </p:contentPart>
        </mc:Choice>
        <mc:Fallback xmlns="">
          <p:pic>
            <p:nvPicPr>
              <p:cNvPr id="350" name="Entrada de lápiz 349">
                <a:extLst>
                  <a:ext uri="{FF2B5EF4-FFF2-40B4-BE49-F238E27FC236}">
                    <a16:creationId xmlns:a16="http://schemas.microsoft.com/office/drawing/2014/main" id="{91A3536B-8689-DC54-8C0A-4AC5BA4D52E1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774356" y="6037729"/>
                <a:ext cx="85201" cy="39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7" name="Grupo 356">
            <a:extLst>
              <a:ext uri="{FF2B5EF4-FFF2-40B4-BE49-F238E27FC236}">
                <a16:creationId xmlns:a16="http://schemas.microsoft.com/office/drawing/2014/main" id="{E254A921-943F-BD5C-773F-306E47F0C98C}"/>
              </a:ext>
            </a:extLst>
          </p:cNvPr>
          <p:cNvGrpSpPr/>
          <p:nvPr/>
        </p:nvGrpSpPr>
        <p:grpSpPr>
          <a:xfrm>
            <a:off x="643976" y="5445529"/>
            <a:ext cx="786600" cy="360000"/>
            <a:chOff x="643976" y="5445529"/>
            <a:chExt cx="786600" cy="36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41" name="Entrada de lápiz 340">
                  <a:extLst>
                    <a:ext uri="{FF2B5EF4-FFF2-40B4-BE49-F238E27FC236}">
                      <a16:creationId xmlns:a16="http://schemas.microsoft.com/office/drawing/2014/main" id="{35FB7AEA-2CFB-101E-F8F4-E4CCD11FEB61}"/>
                    </a:ext>
                  </a:extLst>
                </p14:cNvPr>
                <p14:cNvContentPartPr/>
                <p14:nvPr/>
              </p14:nvContentPartPr>
              <p14:xfrm>
                <a:off x="662696" y="5588449"/>
                <a:ext cx="62280" cy="212760"/>
              </p14:xfrm>
            </p:contentPart>
          </mc:Choice>
          <mc:Fallback xmlns="">
            <p:pic>
              <p:nvPicPr>
                <p:cNvPr id="341" name="Entrada de lápiz 340">
                  <a:extLst>
                    <a:ext uri="{FF2B5EF4-FFF2-40B4-BE49-F238E27FC236}">
                      <a16:creationId xmlns:a16="http://schemas.microsoft.com/office/drawing/2014/main" id="{35FB7AEA-2CFB-101E-F8F4-E4CCD11FEB61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651896" y="5577631"/>
                  <a:ext cx="83520" cy="2340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42" name="Entrada de lápiz 341">
                  <a:extLst>
                    <a:ext uri="{FF2B5EF4-FFF2-40B4-BE49-F238E27FC236}">
                      <a16:creationId xmlns:a16="http://schemas.microsoft.com/office/drawing/2014/main" id="{7893FF1A-BACC-0F1A-A991-499FCED26799}"/>
                    </a:ext>
                  </a:extLst>
                </p14:cNvPr>
                <p14:cNvContentPartPr/>
                <p14:nvPr/>
              </p14:nvContentPartPr>
              <p14:xfrm>
                <a:off x="643976" y="5550649"/>
                <a:ext cx="246240" cy="209160"/>
              </p14:xfrm>
            </p:contentPart>
          </mc:Choice>
          <mc:Fallback xmlns="">
            <p:pic>
              <p:nvPicPr>
                <p:cNvPr id="342" name="Entrada de lápiz 341">
                  <a:extLst>
                    <a:ext uri="{FF2B5EF4-FFF2-40B4-BE49-F238E27FC236}">
                      <a16:creationId xmlns:a16="http://schemas.microsoft.com/office/drawing/2014/main" id="{7893FF1A-BACC-0F1A-A991-499FCED26799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633176" y="5539849"/>
                  <a:ext cx="267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43" name="Entrada de lápiz 342">
                  <a:extLst>
                    <a:ext uri="{FF2B5EF4-FFF2-40B4-BE49-F238E27FC236}">
                      <a16:creationId xmlns:a16="http://schemas.microsoft.com/office/drawing/2014/main" id="{D1B650E2-9626-B205-57C8-6B26D33842A6}"/>
                    </a:ext>
                  </a:extLst>
                </p14:cNvPr>
                <p14:cNvContentPartPr/>
                <p14:nvPr/>
              </p14:nvContentPartPr>
              <p14:xfrm>
                <a:off x="1028816" y="5606089"/>
                <a:ext cx="44280" cy="199440"/>
              </p14:xfrm>
            </p:contentPart>
          </mc:Choice>
          <mc:Fallback xmlns="">
            <p:pic>
              <p:nvPicPr>
                <p:cNvPr id="343" name="Entrada de lápiz 342">
                  <a:extLst>
                    <a:ext uri="{FF2B5EF4-FFF2-40B4-BE49-F238E27FC236}">
                      <a16:creationId xmlns:a16="http://schemas.microsoft.com/office/drawing/2014/main" id="{D1B650E2-9626-B205-57C8-6B26D33842A6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018016" y="5595289"/>
                  <a:ext cx="655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44" name="Entrada de lápiz 343">
                  <a:extLst>
                    <a:ext uri="{FF2B5EF4-FFF2-40B4-BE49-F238E27FC236}">
                      <a16:creationId xmlns:a16="http://schemas.microsoft.com/office/drawing/2014/main" id="{851AB344-175E-C9D4-F9FC-BB6429CFD958}"/>
                    </a:ext>
                  </a:extLst>
                </p14:cNvPr>
                <p14:cNvContentPartPr/>
                <p14:nvPr/>
              </p14:nvContentPartPr>
              <p14:xfrm>
                <a:off x="994256" y="5605009"/>
                <a:ext cx="39600" cy="47160"/>
              </p14:xfrm>
            </p:contentPart>
          </mc:Choice>
          <mc:Fallback xmlns="">
            <p:pic>
              <p:nvPicPr>
                <p:cNvPr id="344" name="Entrada de lápiz 343">
                  <a:extLst>
                    <a:ext uri="{FF2B5EF4-FFF2-40B4-BE49-F238E27FC236}">
                      <a16:creationId xmlns:a16="http://schemas.microsoft.com/office/drawing/2014/main" id="{851AB344-175E-C9D4-F9FC-BB6429CFD958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83357" y="5594291"/>
                  <a:ext cx="61035" cy="682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45" name="Entrada de lápiz 344">
                  <a:extLst>
                    <a:ext uri="{FF2B5EF4-FFF2-40B4-BE49-F238E27FC236}">
                      <a16:creationId xmlns:a16="http://schemas.microsoft.com/office/drawing/2014/main" id="{22A3753B-4139-A239-34D3-23392A34D5CE}"/>
                    </a:ext>
                  </a:extLst>
                </p14:cNvPr>
                <p14:cNvContentPartPr/>
                <p14:nvPr/>
              </p14:nvContentPartPr>
              <p14:xfrm>
                <a:off x="1253816" y="5445529"/>
                <a:ext cx="176760" cy="189360"/>
              </p14:xfrm>
            </p:contentPart>
          </mc:Choice>
          <mc:Fallback xmlns="">
            <p:pic>
              <p:nvPicPr>
                <p:cNvPr id="345" name="Entrada de lápiz 344">
                  <a:extLst>
                    <a:ext uri="{FF2B5EF4-FFF2-40B4-BE49-F238E27FC236}">
                      <a16:creationId xmlns:a16="http://schemas.microsoft.com/office/drawing/2014/main" id="{22A3753B-4139-A239-34D3-23392A34D5CE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242994" y="5434729"/>
                  <a:ext cx="198043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46" name="Entrada de lápiz 345">
                  <a:extLst>
                    <a:ext uri="{FF2B5EF4-FFF2-40B4-BE49-F238E27FC236}">
                      <a16:creationId xmlns:a16="http://schemas.microsoft.com/office/drawing/2014/main" id="{4F77CD45-7A49-11C9-3933-02193613D4FC}"/>
                    </a:ext>
                  </a:extLst>
                </p14:cNvPr>
                <p14:cNvContentPartPr/>
                <p14:nvPr/>
              </p14:nvContentPartPr>
              <p14:xfrm>
                <a:off x="966176" y="5504209"/>
                <a:ext cx="123840" cy="140760"/>
              </p14:xfrm>
            </p:contentPart>
          </mc:Choice>
          <mc:Fallback xmlns="">
            <p:pic>
              <p:nvPicPr>
                <p:cNvPr id="346" name="Entrada de lápiz 345">
                  <a:extLst>
                    <a:ext uri="{FF2B5EF4-FFF2-40B4-BE49-F238E27FC236}">
                      <a16:creationId xmlns:a16="http://schemas.microsoft.com/office/drawing/2014/main" id="{4F77CD45-7A49-11C9-3933-02193613D4FC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955376" y="5493409"/>
                  <a:ext cx="145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47" name="Entrada de lápiz 346">
                  <a:extLst>
                    <a:ext uri="{FF2B5EF4-FFF2-40B4-BE49-F238E27FC236}">
                      <a16:creationId xmlns:a16="http://schemas.microsoft.com/office/drawing/2014/main" id="{B2DCD762-EEB8-25D6-3CD4-D4D620BE74BD}"/>
                    </a:ext>
                  </a:extLst>
                </p14:cNvPr>
                <p14:cNvContentPartPr/>
                <p14:nvPr/>
              </p14:nvContentPartPr>
              <p14:xfrm>
                <a:off x="1279736" y="5554609"/>
                <a:ext cx="38520" cy="243000"/>
              </p14:xfrm>
            </p:contentPart>
          </mc:Choice>
          <mc:Fallback xmlns="">
            <p:pic>
              <p:nvPicPr>
                <p:cNvPr id="347" name="Entrada de lápiz 346">
                  <a:extLst>
                    <a:ext uri="{FF2B5EF4-FFF2-40B4-BE49-F238E27FC236}">
                      <a16:creationId xmlns:a16="http://schemas.microsoft.com/office/drawing/2014/main" id="{B2DCD762-EEB8-25D6-3CD4-D4D620BE74BD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268936" y="5543809"/>
                  <a:ext cx="597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55" name="Entrada de lápiz 354">
                  <a:extLst>
                    <a:ext uri="{FF2B5EF4-FFF2-40B4-BE49-F238E27FC236}">
                      <a16:creationId xmlns:a16="http://schemas.microsoft.com/office/drawing/2014/main" id="{EE8D7CE7-CD4F-F46F-DDD0-A3E60A2DE3DF}"/>
                    </a:ext>
                  </a:extLst>
                </p14:cNvPr>
                <p14:cNvContentPartPr/>
                <p14:nvPr/>
              </p14:nvContentPartPr>
              <p14:xfrm>
                <a:off x="1054376" y="5645329"/>
                <a:ext cx="160920" cy="150120"/>
              </p14:xfrm>
            </p:contentPart>
          </mc:Choice>
          <mc:Fallback xmlns="">
            <p:pic>
              <p:nvPicPr>
                <p:cNvPr id="355" name="Entrada de lápiz 354">
                  <a:extLst>
                    <a:ext uri="{FF2B5EF4-FFF2-40B4-BE49-F238E27FC236}">
                      <a16:creationId xmlns:a16="http://schemas.microsoft.com/office/drawing/2014/main" id="{EE8D7CE7-CD4F-F46F-DDD0-A3E60A2DE3DF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43600" y="5634529"/>
                  <a:ext cx="182113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5" name="Grupo 364">
            <a:extLst>
              <a:ext uri="{FF2B5EF4-FFF2-40B4-BE49-F238E27FC236}">
                <a16:creationId xmlns:a16="http://schemas.microsoft.com/office/drawing/2014/main" id="{131912E0-FA4E-91FC-6597-5B82665F9DCF}"/>
              </a:ext>
            </a:extLst>
          </p:cNvPr>
          <p:cNvGrpSpPr/>
          <p:nvPr/>
        </p:nvGrpSpPr>
        <p:grpSpPr>
          <a:xfrm>
            <a:off x="665936" y="6041689"/>
            <a:ext cx="961560" cy="378360"/>
            <a:chOff x="665936" y="6041689"/>
            <a:chExt cx="961560" cy="37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58" name="Entrada de lápiz 357">
                  <a:extLst>
                    <a:ext uri="{FF2B5EF4-FFF2-40B4-BE49-F238E27FC236}">
                      <a16:creationId xmlns:a16="http://schemas.microsoft.com/office/drawing/2014/main" id="{76A183E9-BD68-E59A-81A7-F3CC11FED12B}"/>
                    </a:ext>
                  </a:extLst>
                </p14:cNvPr>
                <p14:cNvContentPartPr/>
                <p14:nvPr/>
              </p14:nvContentPartPr>
              <p14:xfrm>
                <a:off x="665936" y="6041689"/>
                <a:ext cx="178200" cy="171360"/>
              </p14:xfrm>
            </p:contentPart>
          </mc:Choice>
          <mc:Fallback xmlns="">
            <p:pic>
              <p:nvPicPr>
                <p:cNvPr id="358" name="Entrada de lápiz 357">
                  <a:extLst>
                    <a:ext uri="{FF2B5EF4-FFF2-40B4-BE49-F238E27FC236}">
                      <a16:creationId xmlns:a16="http://schemas.microsoft.com/office/drawing/2014/main" id="{76A183E9-BD68-E59A-81A7-F3CC11FED12B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655136" y="6030889"/>
                  <a:ext cx="1994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59" name="Entrada de lápiz 358">
                  <a:extLst>
                    <a:ext uri="{FF2B5EF4-FFF2-40B4-BE49-F238E27FC236}">
                      <a16:creationId xmlns:a16="http://schemas.microsoft.com/office/drawing/2014/main" id="{FE64A8DC-2DAA-E737-771E-B213CB35050F}"/>
                    </a:ext>
                  </a:extLst>
                </p14:cNvPr>
                <p14:cNvContentPartPr/>
                <p14:nvPr/>
              </p14:nvContentPartPr>
              <p14:xfrm>
                <a:off x="1091456" y="6224209"/>
                <a:ext cx="29520" cy="195840"/>
              </p14:xfrm>
            </p:contentPart>
          </mc:Choice>
          <mc:Fallback xmlns="">
            <p:pic>
              <p:nvPicPr>
                <p:cNvPr id="359" name="Entrada de lápiz 358">
                  <a:extLst>
                    <a:ext uri="{FF2B5EF4-FFF2-40B4-BE49-F238E27FC236}">
                      <a16:creationId xmlns:a16="http://schemas.microsoft.com/office/drawing/2014/main" id="{FE64A8DC-2DAA-E737-771E-B213CB35050F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80656" y="6213409"/>
                  <a:ext cx="507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60" name="Entrada de lápiz 359">
                  <a:extLst>
                    <a:ext uri="{FF2B5EF4-FFF2-40B4-BE49-F238E27FC236}">
                      <a16:creationId xmlns:a16="http://schemas.microsoft.com/office/drawing/2014/main" id="{F3DBE80C-122A-DC80-0FFD-F4F9929F11EB}"/>
                    </a:ext>
                  </a:extLst>
                </p14:cNvPr>
                <p14:cNvContentPartPr/>
                <p14:nvPr/>
              </p14:nvContentPartPr>
              <p14:xfrm>
                <a:off x="1067336" y="6196849"/>
                <a:ext cx="250200" cy="182160"/>
              </p14:xfrm>
            </p:contentPart>
          </mc:Choice>
          <mc:Fallback xmlns="">
            <p:pic>
              <p:nvPicPr>
                <p:cNvPr id="360" name="Entrada de lápiz 359">
                  <a:extLst>
                    <a:ext uri="{FF2B5EF4-FFF2-40B4-BE49-F238E27FC236}">
                      <a16:creationId xmlns:a16="http://schemas.microsoft.com/office/drawing/2014/main" id="{F3DBE80C-122A-DC80-0FFD-F4F9929F11EB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56536" y="6186049"/>
                  <a:ext cx="2714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61" name="Entrada de lápiz 360">
                  <a:extLst>
                    <a:ext uri="{FF2B5EF4-FFF2-40B4-BE49-F238E27FC236}">
                      <a16:creationId xmlns:a16="http://schemas.microsoft.com/office/drawing/2014/main" id="{78AC1AD5-0268-0B76-A08C-D3E7AEBFFFE6}"/>
                    </a:ext>
                  </a:extLst>
                </p14:cNvPr>
                <p14:cNvContentPartPr/>
                <p14:nvPr/>
              </p14:nvContentPartPr>
              <p14:xfrm>
                <a:off x="1425176" y="6197929"/>
                <a:ext cx="53640" cy="150840"/>
              </p14:xfrm>
            </p:contentPart>
          </mc:Choice>
          <mc:Fallback xmlns="">
            <p:pic>
              <p:nvPicPr>
                <p:cNvPr id="361" name="Entrada de lápiz 360">
                  <a:extLst>
                    <a:ext uri="{FF2B5EF4-FFF2-40B4-BE49-F238E27FC236}">
                      <a16:creationId xmlns:a16="http://schemas.microsoft.com/office/drawing/2014/main" id="{78AC1AD5-0268-0B76-A08C-D3E7AEBFFFE6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414376" y="6187129"/>
                  <a:ext cx="748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62" name="Entrada de lápiz 361">
                  <a:extLst>
                    <a:ext uri="{FF2B5EF4-FFF2-40B4-BE49-F238E27FC236}">
                      <a16:creationId xmlns:a16="http://schemas.microsoft.com/office/drawing/2014/main" id="{20617D0B-B02C-60FB-F127-B2B26132F5FC}"/>
                    </a:ext>
                  </a:extLst>
                </p14:cNvPr>
                <p14:cNvContentPartPr/>
                <p14:nvPr/>
              </p14:nvContentPartPr>
              <p14:xfrm>
                <a:off x="1446056" y="6080929"/>
                <a:ext cx="181440" cy="216000"/>
              </p14:xfrm>
            </p:contentPart>
          </mc:Choice>
          <mc:Fallback xmlns="">
            <p:pic>
              <p:nvPicPr>
                <p:cNvPr id="362" name="Entrada de lápiz 361">
                  <a:extLst>
                    <a:ext uri="{FF2B5EF4-FFF2-40B4-BE49-F238E27FC236}">
                      <a16:creationId xmlns:a16="http://schemas.microsoft.com/office/drawing/2014/main" id="{20617D0B-B02C-60FB-F127-B2B26132F5FC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435235" y="6070129"/>
                  <a:ext cx="202722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63" name="Entrada de lápiz 362">
                  <a:extLst>
                    <a:ext uri="{FF2B5EF4-FFF2-40B4-BE49-F238E27FC236}">
                      <a16:creationId xmlns:a16="http://schemas.microsoft.com/office/drawing/2014/main" id="{BB74EA33-FF05-38DF-37A0-56E0079ED93B}"/>
                    </a:ext>
                  </a:extLst>
                </p14:cNvPr>
                <p14:cNvContentPartPr/>
                <p14:nvPr/>
              </p14:nvContentPartPr>
              <p14:xfrm>
                <a:off x="978416" y="6165529"/>
                <a:ext cx="164520" cy="176040"/>
              </p14:xfrm>
            </p:contentPart>
          </mc:Choice>
          <mc:Fallback xmlns="">
            <p:pic>
              <p:nvPicPr>
                <p:cNvPr id="363" name="Entrada de lápiz 362">
                  <a:extLst>
                    <a:ext uri="{FF2B5EF4-FFF2-40B4-BE49-F238E27FC236}">
                      <a16:creationId xmlns:a16="http://schemas.microsoft.com/office/drawing/2014/main" id="{BB74EA33-FF05-38DF-37A0-56E0079ED93B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967616" y="6154729"/>
                  <a:ext cx="185760" cy="197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8852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B400DEF1-3CE3-BF41-9163-7720CD44E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5" y="643466"/>
            <a:ext cx="10713590" cy="5571067"/>
          </a:xfrm>
          <a:prstGeom prst="rect">
            <a:avLst/>
          </a:prstGeom>
        </p:spPr>
      </p:pic>
      <p:grpSp>
        <p:nvGrpSpPr>
          <p:cNvPr id="22" name="Grupo 21">
            <a:extLst>
              <a:ext uri="{FF2B5EF4-FFF2-40B4-BE49-F238E27FC236}">
                <a16:creationId xmlns:a16="http://schemas.microsoft.com/office/drawing/2014/main" id="{0D13D5CF-D3C5-FC2A-37C6-25E937BDE94E}"/>
              </a:ext>
            </a:extLst>
          </p:cNvPr>
          <p:cNvGrpSpPr/>
          <p:nvPr/>
        </p:nvGrpSpPr>
        <p:grpSpPr>
          <a:xfrm>
            <a:off x="472256" y="167929"/>
            <a:ext cx="865440" cy="425160"/>
            <a:chOff x="472256" y="167929"/>
            <a:chExt cx="865440" cy="42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C4CA88C3-78F7-7CF9-1928-4DA28FDC9091}"/>
                    </a:ext>
                  </a:extLst>
                </p14:cNvPr>
                <p14:cNvContentPartPr/>
                <p14:nvPr/>
              </p14:nvContentPartPr>
              <p14:xfrm>
                <a:off x="524816" y="295009"/>
                <a:ext cx="87840" cy="26964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C4CA88C3-78F7-7CF9-1928-4DA28FDC909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14060" y="284195"/>
                  <a:ext cx="108993" cy="2909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22251C55-ACD0-6BEB-5D95-97EC766EDBFF}"/>
                    </a:ext>
                  </a:extLst>
                </p14:cNvPr>
                <p14:cNvContentPartPr/>
                <p14:nvPr/>
              </p14:nvContentPartPr>
              <p14:xfrm>
                <a:off x="472256" y="210769"/>
                <a:ext cx="318240" cy="29268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22251C55-ACD0-6BEB-5D95-97EC766EDBF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1456" y="199982"/>
                  <a:ext cx="339480" cy="3138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FDF229D9-9FC9-7288-3725-82C34894CAF7}"/>
                    </a:ext>
                  </a:extLst>
                </p14:cNvPr>
                <p14:cNvContentPartPr/>
                <p14:nvPr/>
              </p14:nvContentPartPr>
              <p14:xfrm>
                <a:off x="855296" y="267649"/>
                <a:ext cx="75600" cy="32544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FDF229D9-9FC9-7288-3725-82C34894CA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44496" y="256849"/>
                  <a:ext cx="9684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2B771569-3459-87D9-912D-F05D8036DE0F}"/>
                    </a:ext>
                  </a:extLst>
                </p14:cNvPr>
                <p14:cNvContentPartPr/>
                <p14:nvPr/>
              </p14:nvContentPartPr>
              <p14:xfrm>
                <a:off x="827936" y="258289"/>
                <a:ext cx="304560" cy="24192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2B771569-3459-87D9-912D-F05D8036DE0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7136" y="247489"/>
                  <a:ext cx="3258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2CC07906-8470-C8EC-FFBF-9DDEF327EACC}"/>
                    </a:ext>
                  </a:extLst>
                </p14:cNvPr>
                <p14:cNvContentPartPr/>
                <p14:nvPr/>
              </p14:nvContentPartPr>
              <p14:xfrm>
                <a:off x="1225736" y="257209"/>
                <a:ext cx="88920" cy="28908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2CC07906-8470-C8EC-FFBF-9DDEF327EAC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14936" y="246409"/>
                  <a:ext cx="1101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F5A0982A-AA57-A0A1-D753-F84DF7746099}"/>
                    </a:ext>
                  </a:extLst>
                </p14:cNvPr>
                <p14:cNvContentPartPr/>
                <p14:nvPr/>
              </p14:nvContentPartPr>
              <p14:xfrm>
                <a:off x="1145816" y="167929"/>
                <a:ext cx="191880" cy="19116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F5A0982A-AA57-A0A1-D753-F84DF774609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34996" y="157149"/>
                  <a:ext cx="213160" cy="21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2D34A0F0-47F4-F18D-680A-76F2C75E6ABA}"/>
                  </a:ext>
                </a:extLst>
              </p14:cNvPr>
              <p14:cNvContentPartPr/>
              <p14:nvPr/>
            </p14:nvContentPartPr>
            <p14:xfrm>
              <a:off x="8066456" y="1755529"/>
              <a:ext cx="438480" cy="512280"/>
            </p14:xfrm>
          </p:contentPart>
        </mc:Choice>
        <mc:Fallback xmlns=""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2D34A0F0-47F4-F18D-680A-76F2C75E6AB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055656" y="1744729"/>
                <a:ext cx="45972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E778B6C2-5D1F-7460-770A-B7FFCB67A0BB}"/>
                  </a:ext>
                </a:extLst>
              </p14:cNvPr>
              <p14:cNvContentPartPr/>
              <p14:nvPr/>
            </p14:nvContentPartPr>
            <p14:xfrm>
              <a:off x="7995896" y="5509228"/>
              <a:ext cx="99360" cy="68400"/>
            </p14:xfrm>
          </p:contentPart>
        </mc:Choice>
        <mc:Fallback xmlns=""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E778B6C2-5D1F-7460-770A-B7FFCB67A0B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985096" y="5498428"/>
                <a:ext cx="120600" cy="8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upo 40">
            <a:extLst>
              <a:ext uri="{FF2B5EF4-FFF2-40B4-BE49-F238E27FC236}">
                <a16:creationId xmlns:a16="http://schemas.microsoft.com/office/drawing/2014/main" id="{97B3CF0B-2813-B5EC-027E-063A00DF8E86}"/>
              </a:ext>
            </a:extLst>
          </p:cNvPr>
          <p:cNvGrpSpPr/>
          <p:nvPr/>
        </p:nvGrpSpPr>
        <p:grpSpPr>
          <a:xfrm>
            <a:off x="9282896" y="220849"/>
            <a:ext cx="447120" cy="392760"/>
            <a:chOff x="9282896" y="220849"/>
            <a:chExt cx="447120" cy="39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D2A0E627-A452-324D-A7BF-65E01B6DD4C1}"/>
                    </a:ext>
                  </a:extLst>
                </p14:cNvPr>
                <p14:cNvContentPartPr/>
                <p14:nvPr/>
              </p14:nvContentPartPr>
              <p14:xfrm>
                <a:off x="9359216" y="311929"/>
                <a:ext cx="63720" cy="30168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D2A0E627-A452-324D-A7BF-65E01B6DD4C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348416" y="301129"/>
                  <a:ext cx="849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B6327706-34FC-C5FF-D38F-1D0F45DB01DD}"/>
                    </a:ext>
                  </a:extLst>
                </p14:cNvPr>
                <p14:cNvContentPartPr/>
                <p14:nvPr/>
              </p14:nvContentPartPr>
              <p14:xfrm>
                <a:off x="9282896" y="220849"/>
                <a:ext cx="214200" cy="15012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B6327706-34FC-C5FF-D38F-1D0F45DB01D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272096" y="210049"/>
                  <a:ext cx="2354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F9091A42-E55D-4760-6767-E4386D1343EB}"/>
                    </a:ext>
                  </a:extLst>
                </p14:cNvPr>
                <p14:cNvContentPartPr/>
                <p14:nvPr/>
              </p14:nvContentPartPr>
              <p14:xfrm>
                <a:off x="9608336" y="236329"/>
                <a:ext cx="121680" cy="13320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F9091A42-E55D-4760-6767-E4386D1343E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597536" y="225529"/>
                  <a:ext cx="142920" cy="15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3" name="Entrada de lápiz 32">
                <a:extLst>
                  <a:ext uri="{FF2B5EF4-FFF2-40B4-BE49-F238E27FC236}">
                    <a16:creationId xmlns:a16="http://schemas.microsoft.com/office/drawing/2014/main" id="{D0678703-51B7-B2B3-3E0D-64C1BF361AE3}"/>
                  </a:ext>
                </a:extLst>
              </p14:cNvPr>
              <p14:cNvContentPartPr/>
              <p14:nvPr/>
            </p14:nvContentPartPr>
            <p14:xfrm>
              <a:off x="9953216" y="192409"/>
              <a:ext cx="137520" cy="28440"/>
            </p14:xfrm>
          </p:contentPart>
        </mc:Choice>
        <mc:Fallback xmlns="">
          <p:pic>
            <p:nvPicPr>
              <p:cNvPr id="33" name="Entrada de lápiz 32">
                <a:extLst>
                  <a:ext uri="{FF2B5EF4-FFF2-40B4-BE49-F238E27FC236}">
                    <a16:creationId xmlns:a16="http://schemas.microsoft.com/office/drawing/2014/main" id="{D0678703-51B7-B2B3-3E0D-64C1BF361AE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942388" y="181609"/>
                <a:ext cx="158816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6" name="Entrada de lápiz 35">
                <a:extLst>
                  <a:ext uri="{FF2B5EF4-FFF2-40B4-BE49-F238E27FC236}">
                    <a16:creationId xmlns:a16="http://schemas.microsoft.com/office/drawing/2014/main" id="{750091FF-55A8-DB56-7A8F-575D0F968ADA}"/>
                  </a:ext>
                </a:extLst>
              </p14:cNvPr>
              <p14:cNvContentPartPr/>
              <p14:nvPr/>
            </p14:nvContentPartPr>
            <p14:xfrm>
              <a:off x="9944936" y="305449"/>
              <a:ext cx="153000" cy="21240"/>
            </p14:xfrm>
          </p:contentPart>
        </mc:Choice>
        <mc:Fallback xmlns="">
          <p:pic>
            <p:nvPicPr>
              <p:cNvPr id="36" name="Entrada de lápiz 35">
                <a:extLst>
                  <a:ext uri="{FF2B5EF4-FFF2-40B4-BE49-F238E27FC236}">
                    <a16:creationId xmlns:a16="http://schemas.microsoft.com/office/drawing/2014/main" id="{750091FF-55A8-DB56-7A8F-575D0F968AD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934161" y="294649"/>
                <a:ext cx="17419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upo 86">
            <a:extLst>
              <a:ext uri="{FF2B5EF4-FFF2-40B4-BE49-F238E27FC236}">
                <a16:creationId xmlns:a16="http://schemas.microsoft.com/office/drawing/2014/main" id="{284D36C2-108F-6541-8D4C-77880E36FA61}"/>
              </a:ext>
            </a:extLst>
          </p:cNvPr>
          <p:cNvGrpSpPr/>
          <p:nvPr/>
        </p:nvGrpSpPr>
        <p:grpSpPr>
          <a:xfrm>
            <a:off x="10289456" y="-9191"/>
            <a:ext cx="876240" cy="1127520"/>
            <a:chOff x="10289456" y="-9191"/>
            <a:chExt cx="876240" cy="11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7A96107E-6F47-E0A1-C74B-65B017ABDA5E}"/>
                    </a:ext>
                  </a:extLst>
                </p14:cNvPr>
                <p14:cNvContentPartPr/>
                <p14:nvPr/>
              </p14:nvContentPartPr>
              <p14:xfrm>
                <a:off x="10289456" y="-9191"/>
                <a:ext cx="183960" cy="100224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7A96107E-6F47-E0A1-C74B-65B017ABDA5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278656" y="-19991"/>
                  <a:ext cx="205200" cy="10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96B9894A-5466-6898-0745-8695EA1A5DDB}"/>
                    </a:ext>
                  </a:extLst>
                </p14:cNvPr>
                <p14:cNvContentPartPr/>
                <p14:nvPr/>
              </p14:nvContentPartPr>
              <p14:xfrm>
                <a:off x="10428056" y="127609"/>
                <a:ext cx="182520" cy="10368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96B9894A-5466-6898-0745-8695EA1A5DD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417235" y="116771"/>
                  <a:ext cx="203802" cy="1249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EC85EF07-370A-C9F7-ECF0-FCDC2C4E4DB1}"/>
                    </a:ext>
                  </a:extLst>
                </p14:cNvPr>
                <p14:cNvContentPartPr/>
                <p14:nvPr/>
              </p14:nvContentPartPr>
              <p14:xfrm>
                <a:off x="10520576" y="116089"/>
                <a:ext cx="82800" cy="15300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EC85EF07-370A-C9F7-ECF0-FCDC2C4E4DB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509776" y="105289"/>
                  <a:ext cx="1040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4" name="Entrada de lápiz 43">
                  <a:extLst>
                    <a:ext uri="{FF2B5EF4-FFF2-40B4-BE49-F238E27FC236}">
                      <a16:creationId xmlns:a16="http://schemas.microsoft.com/office/drawing/2014/main" id="{ED20B1A5-32B7-3567-A103-0706050A89FF}"/>
                    </a:ext>
                  </a:extLst>
                </p14:cNvPr>
                <p14:cNvContentPartPr/>
                <p14:nvPr/>
              </p14:nvContentPartPr>
              <p14:xfrm>
                <a:off x="10715696" y="201049"/>
                <a:ext cx="112320" cy="72360"/>
              </p14:xfrm>
            </p:contentPart>
          </mc:Choice>
          <mc:Fallback xmlns="">
            <p:pic>
              <p:nvPicPr>
                <p:cNvPr id="44" name="Entrada de lápiz 43">
                  <a:extLst>
                    <a:ext uri="{FF2B5EF4-FFF2-40B4-BE49-F238E27FC236}">
                      <a16:creationId xmlns:a16="http://schemas.microsoft.com/office/drawing/2014/main" id="{ED20B1A5-32B7-3567-A103-0706050A89F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704861" y="190302"/>
                  <a:ext cx="133628" cy="934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5" name="Entrada de lápiz 44">
                  <a:extLst>
                    <a:ext uri="{FF2B5EF4-FFF2-40B4-BE49-F238E27FC236}">
                      <a16:creationId xmlns:a16="http://schemas.microsoft.com/office/drawing/2014/main" id="{7C92438A-992A-2D61-8268-18DFEC3D89F2}"/>
                    </a:ext>
                  </a:extLst>
                </p14:cNvPr>
                <p14:cNvContentPartPr/>
                <p14:nvPr/>
              </p14:nvContentPartPr>
              <p14:xfrm>
                <a:off x="10517336" y="445489"/>
                <a:ext cx="202680" cy="166680"/>
              </p14:xfrm>
            </p:contentPart>
          </mc:Choice>
          <mc:Fallback xmlns="">
            <p:pic>
              <p:nvPicPr>
                <p:cNvPr id="45" name="Entrada de lápiz 44">
                  <a:extLst>
                    <a:ext uri="{FF2B5EF4-FFF2-40B4-BE49-F238E27FC236}">
                      <a16:creationId xmlns:a16="http://schemas.microsoft.com/office/drawing/2014/main" id="{7C92438A-992A-2D61-8268-18DFEC3D89F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506536" y="434689"/>
                  <a:ext cx="2239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6" name="Entrada de lápiz 45">
                  <a:extLst>
                    <a:ext uri="{FF2B5EF4-FFF2-40B4-BE49-F238E27FC236}">
                      <a16:creationId xmlns:a16="http://schemas.microsoft.com/office/drawing/2014/main" id="{AFA314D7-953A-1652-CFE9-EFF3A2B07381}"/>
                    </a:ext>
                  </a:extLst>
                </p14:cNvPr>
                <p14:cNvContentPartPr/>
                <p14:nvPr/>
              </p14:nvContentPartPr>
              <p14:xfrm>
                <a:off x="10774736" y="507409"/>
                <a:ext cx="95040" cy="121680"/>
              </p14:xfrm>
            </p:contentPart>
          </mc:Choice>
          <mc:Fallback xmlns="">
            <p:pic>
              <p:nvPicPr>
                <p:cNvPr id="46" name="Entrada de lápiz 45">
                  <a:extLst>
                    <a:ext uri="{FF2B5EF4-FFF2-40B4-BE49-F238E27FC236}">
                      <a16:creationId xmlns:a16="http://schemas.microsoft.com/office/drawing/2014/main" id="{AFA314D7-953A-1652-CFE9-EFF3A2B0738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763936" y="496609"/>
                  <a:ext cx="1162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82990541-3EBF-A9ED-40E8-3FFAF48E3486}"/>
                    </a:ext>
                  </a:extLst>
                </p14:cNvPr>
                <p14:cNvContentPartPr/>
                <p14:nvPr/>
              </p14:nvContentPartPr>
              <p14:xfrm>
                <a:off x="10523456" y="750049"/>
                <a:ext cx="171000" cy="20664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82990541-3EBF-A9ED-40E8-3FFAF48E348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512656" y="739249"/>
                  <a:ext cx="1922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Entrada de lápiz 53">
                  <a:extLst>
                    <a:ext uri="{FF2B5EF4-FFF2-40B4-BE49-F238E27FC236}">
                      <a16:creationId xmlns:a16="http://schemas.microsoft.com/office/drawing/2014/main" id="{361CB1FB-B68D-85F7-43EF-8D8E7629E03F}"/>
                    </a:ext>
                  </a:extLst>
                </p14:cNvPr>
                <p14:cNvContentPartPr/>
                <p14:nvPr/>
              </p14:nvContentPartPr>
              <p14:xfrm>
                <a:off x="10580696" y="882889"/>
                <a:ext cx="141480" cy="8640"/>
              </p14:xfrm>
            </p:contentPart>
          </mc:Choice>
          <mc:Fallback xmlns="">
            <p:pic>
              <p:nvPicPr>
                <p:cNvPr id="54" name="Entrada de lápiz 53">
                  <a:extLst>
                    <a:ext uri="{FF2B5EF4-FFF2-40B4-BE49-F238E27FC236}">
                      <a16:creationId xmlns:a16="http://schemas.microsoft.com/office/drawing/2014/main" id="{361CB1FB-B68D-85F7-43EF-8D8E7629E03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569896" y="872089"/>
                  <a:ext cx="1627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A83B5B8D-CBA3-5713-A26F-5C5BC2FE31AD}"/>
                    </a:ext>
                  </a:extLst>
                </p14:cNvPr>
                <p14:cNvContentPartPr/>
                <p14:nvPr/>
              </p14:nvContentPartPr>
              <p14:xfrm>
                <a:off x="10778336" y="876769"/>
                <a:ext cx="126000" cy="6696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A83B5B8D-CBA3-5713-A26F-5C5BC2FE31A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767536" y="865911"/>
                  <a:ext cx="147240" cy="883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F25815C9-B8A5-2F72-FD0D-02DBBD5CF1A4}"/>
                    </a:ext>
                  </a:extLst>
                </p14:cNvPr>
                <p14:cNvContentPartPr/>
                <p14:nvPr/>
              </p14:nvContentPartPr>
              <p14:xfrm>
                <a:off x="10889216" y="91969"/>
                <a:ext cx="276480" cy="102636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F25815C9-B8A5-2F72-FD0D-02DBBD5CF1A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878416" y="81169"/>
                  <a:ext cx="297720" cy="10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3B814E28-AF17-992D-F3CF-D69E9838C87C}"/>
              </a:ext>
            </a:extLst>
          </p:cNvPr>
          <p:cNvGrpSpPr/>
          <p:nvPr/>
        </p:nvGrpSpPr>
        <p:grpSpPr>
          <a:xfrm>
            <a:off x="2543336" y="2146129"/>
            <a:ext cx="397800" cy="211680"/>
            <a:chOff x="2543336" y="2146129"/>
            <a:chExt cx="397800" cy="21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8" name="Entrada de lápiz 97">
                  <a:extLst>
                    <a:ext uri="{FF2B5EF4-FFF2-40B4-BE49-F238E27FC236}">
                      <a16:creationId xmlns:a16="http://schemas.microsoft.com/office/drawing/2014/main" id="{23458644-C059-F209-9BBB-D20EC8636968}"/>
                    </a:ext>
                  </a:extLst>
                </p14:cNvPr>
                <p14:cNvContentPartPr/>
                <p14:nvPr/>
              </p14:nvContentPartPr>
              <p14:xfrm>
                <a:off x="2543336" y="2146129"/>
                <a:ext cx="210600" cy="206280"/>
              </p14:xfrm>
            </p:contentPart>
          </mc:Choice>
          <mc:Fallback xmlns="">
            <p:pic>
              <p:nvPicPr>
                <p:cNvPr id="98" name="Entrada de lápiz 97">
                  <a:extLst>
                    <a:ext uri="{FF2B5EF4-FFF2-40B4-BE49-F238E27FC236}">
                      <a16:creationId xmlns:a16="http://schemas.microsoft.com/office/drawing/2014/main" id="{23458644-C059-F209-9BBB-D20EC863696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527856" y="2130649"/>
                  <a:ext cx="2412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E1DB7605-5C16-7438-33D0-97525595029E}"/>
                    </a:ext>
                  </a:extLst>
                </p14:cNvPr>
                <p14:cNvContentPartPr/>
                <p14:nvPr/>
              </p14:nvContentPartPr>
              <p14:xfrm>
                <a:off x="2612456" y="2257009"/>
                <a:ext cx="111240" cy="49680"/>
              </p14:xfrm>
            </p:contentPart>
          </mc:Choice>
          <mc:Fallback xmlns=""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E1DB7605-5C16-7438-33D0-97525595029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596976" y="2241416"/>
                  <a:ext cx="141840" cy="805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6A9D6CBE-EFC4-AFD1-AFA9-D9EE5E647C73}"/>
                    </a:ext>
                  </a:extLst>
                </p14:cNvPr>
                <p14:cNvContentPartPr/>
                <p14:nvPr/>
              </p14:nvContentPartPr>
              <p14:xfrm>
                <a:off x="2837096" y="2210929"/>
                <a:ext cx="104040" cy="146880"/>
              </p14:xfrm>
            </p:contentPart>
          </mc:Choice>
          <mc:Fallback xmlns=""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6A9D6CBE-EFC4-AFD1-AFA9-D9EE5E647C7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821562" y="2195449"/>
                  <a:ext cx="134746" cy="17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93" name="Entrada de lápiz 92">
                <a:extLst>
                  <a:ext uri="{FF2B5EF4-FFF2-40B4-BE49-F238E27FC236}">
                    <a16:creationId xmlns:a16="http://schemas.microsoft.com/office/drawing/2014/main" id="{01C81069-E391-7678-1A42-CBCB8D1FB136}"/>
                  </a:ext>
                </a:extLst>
              </p14:cNvPr>
              <p14:cNvContentPartPr/>
              <p14:nvPr/>
            </p14:nvContentPartPr>
            <p14:xfrm>
              <a:off x="3130856" y="1422529"/>
              <a:ext cx="863280" cy="509760"/>
            </p14:xfrm>
          </p:contentPart>
        </mc:Choice>
        <mc:Fallback xmlns="">
          <p:pic>
            <p:nvPicPr>
              <p:cNvPr id="93" name="Entrada de lápiz 92">
                <a:extLst>
                  <a:ext uri="{FF2B5EF4-FFF2-40B4-BE49-F238E27FC236}">
                    <a16:creationId xmlns:a16="http://schemas.microsoft.com/office/drawing/2014/main" id="{01C81069-E391-7678-1A42-CBCB8D1FB13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115376" y="1407049"/>
                <a:ext cx="893880" cy="5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7" name="Entrada de lápiz 96">
                <a:extLst>
                  <a:ext uri="{FF2B5EF4-FFF2-40B4-BE49-F238E27FC236}">
                    <a16:creationId xmlns:a16="http://schemas.microsoft.com/office/drawing/2014/main" id="{0D7B3416-C9FF-E2B5-E681-51AE91D66313}"/>
                  </a:ext>
                </a:extLst>
              </p14:cNvPr>
              <p14:cNvContentPartPr/>
              <p14:nvPr/>
            </p14:nvContentPartPr>
            <p14:xfrm>
              <a:off x="3114296" y="1828249"/>
              <a:ext cx="158400" cy="172800"/>
            </p14:xfrm>
          </p:contentPart>
        </mc:Choice>
        <mc:Fallback xmlns="">
          <p:pic>
            <p:nvPicPr>
              <p:cNvPr id="97" name="Entrada de lápiz 96">
                <a:extLst>
                  <a:ext uri="{FF2B5EF4-FFF2-40B4-BE49-F238E27FC236}">
                    <a16:creationId xmlns:a16="http://schemas.microsoft.com/office/drawing/2014/main" id="{0D7B3416-C9FF-E2B5-E681-51AE91D6631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098816" y="1812769"/>
                <a:ext cx="189000" cy="20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Grupo 175">
            <a:extLst>
              <a:ext uri="{FF2B5EF4-FFF2-40B4-BE49-F238E27FC236}">
                <a16:creationId xmlns:a16="http://schemas.microsoft.com/office/drawing/2014/main" id="{DBF2F334-7830-F8C1-3274-64DDBBC68229}"/>
              </a:ext>
            </a:extLst>
          </p:cNvPr>
          <p:cNvGrpSpPr/>
          <p:nvPr/>
        </p:nvGrpSpPr>
        <p:grpSpPr>
          <a:xfrm>
            <a:off x="3640256" y="1305169"/>
            <a:ext cx="1834920" cy="522360"/>
            <a:chOff x="3640256" y="1305169"/>
            <a:chExt cx="1834920" cy="52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18" name="Entrada de lápiz 117">
                  <a:extLst>
                    <a:ext uri="{FF2B5EF4-FFF2-40B4-BE49-F238E27FC236}">
                      <a16:creationId xmlns:a16="http://schemas.microsoft.com/office/drawing/2014/main" id="{F94B84A3-149E-9E45-B592-91085AD4163D}"/>
                    </a:ext>
                  </a:extLst>
                </p14:cNvPr>
                <p14:cNvContentPartPr/>
                <p14:nvPr/>
              </p14:nvContentPartPr>
              <p14:xfrm>
                <a:off x="3640256" y="1548169"/>
                <a:ext cx="25560" cy="10800"/>
              </p14:xfrm>
            </p:contentPart>
          </mc:Choice>
          <mc:Fallback xmlns="">
            <p:pic>
              <p:nvPicPr>
                <p:cNvPr id="118" name="Entrada de lápiz 117">
                  <a:extLst>
                    <a:ext uri="{FF2B5EF4-FFF2-40B4-BE49-F238E27FC236}">
                      <a16:creationId xmlns:a16="http://schemas.microsoft.com/office/drawing/2014/main" id="{F94B84A3-149E-9E45-B592-91085AD4163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624776" y="1532689"/>
                  <a:ext cx="561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19" name="Entrada de lápiz 118">
                  <a:extLst>
                    <a:ext uri="{FF2B5EF4-FFF2-40B4-BE49-F238E27FC236}">
                      <a16:creationId xmlns:a16="http://schemas.microsoft.com/office/drawing/2014/main" id="{4E0E3954-B4BA-349F-52C2-EB1D8A0DCE46}"/>
                    </a:ext>
                  </a:extLst>
                </p14:cNvPr>
                <p14:cNvContentPartPr/>
                <p14:nvPr/>
              </p14:nvContentPartPr>
              <p14:xfrm>
                <a:off x="3709376" y="1528009"/>
                <a:ext cx="1495080" cy="188640"/>
              </p14:xfrm>
            </p:contentPart>
          </mc:Choice>
          <mc:Fallback xmlns="">
            <p:pic>
              <p:nvPicPr>
                <p:cNvPr id="119" name="Entrada de lápiz 118">
                  <a:extLst>
                    <a:ext uri="{FF2B5EF4-FFF2-40B4-BE49-F238E27FC236}">
                      <a16:creationId xmlns:a16="http://schemas.microsoft.com/office/drawing/2014/main" id="{4E0E3954-B4BA-349F-52C2-EB1D8A0DCE4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693896" y="1512529"/>
                  <a:ext cx="15256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FC3230F3-6840-6209-FE23-646B7919F1B3}"/>
                    </a:ext>
                  </a:extLst>
                </p14:cNvPr>
                <p14:cNvContentPartPr/>
                <p14:nvPr/>
              </p14:nvContentPartPr>
              <p14:xfrm>
                <a:off x="5100416" y="1627369"/>
                <a:ext cx="156240" cy="200160"/>
              </p14:xfrm>
            </p:contentPart>
          </mc:Choice>
          <mc:Fallback xmlns=""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FC3230F3-6840-6209-FE23-646B7919F1B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084936" y="1611889"/>
                  <a:ext cx="1868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284A90E6-CA0A-36B9-68F2-8EE57205517B}"/>
                    </a:ext>
                  </a:extLst>
                </p14:cNvPr>
                <p14:cNvContentPartPr/>
                <p14:nvPr/>
              </p14:nvContentPartPr>
              <p14:xfrm>
                <a:off x="5183936" y="1305169"/>
                <a:ext cx="109080" cy="233640"/>
              </p14:xfrm>
            </p:contentPart>
          </mc:Choice>
          <mc:Fallback xmlns=""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284A90E6-CA0A-36B9-68F2-8EE57205517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168456" y="1289689"/>
                  <a:ext cx="1396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37" name="Entrada de lápiz 136">
                  <a:extLst>
                    <a:ext uri="{FF2B5EF4-FFF2-40B4-BE49-F238E27FC236}">
                      <a16:creationId xmlns:a16="http://schemas.microsoft.com/office/drawing/2014/main" id="{3ADBF3B2-3D4F-84A9-A2C0-2EE6079890D5}"/>
                    </a:ext>
                  </a:extLst>
                </p14:cNvPr>
                <p14:cNvContentPartPr/>
                <p14:nvPr/>
              </p14:nvContentPartPr>
              <p14:xfrm>
                <a:off x="5161976" y="1442329"/>
                <a:ext cx="129960" cy="22320"/>
              </p14:xfrm>
            </p:contentPart>
          </mc:Choice>
          <mc:Fallback xmlns="">
            <p:pic>
              <p:nvPicPr>
                <p:cNvPr id="137" name="Entrada de lápiz 136">
                  <a:extLst>
                    <a:ext uri="{FF2B5EF4-FFF2-40B4-BE49-F238E27FC236}">
                      <a16:creationId xmlns:a16="http://schemas.microsoft.com/office/drawing/2014/main" id="{3ADBF3B2-3D4F-84A9-A2C0-2EE6079890D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146496" y="1426849"/>
                  <a:ext cx="1605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50" name="Entrada de lápiz 149">
                  <a:extLst>
                    <a:ext uri="{FF2B5EF4-FFF2-40B4-BE49-F238E27FC236}">
                      <a16:creationId xmlns:a16="http://schemas.microsoft.com/office/drawing/2014/main" id="{611FD1E9-AB1C-25F9-DFB8-769902157BEC}"/>
                    </a:ext>
                  </a:extLst>
                </p14:cNvPr>
                <p14:cNvContentPartPr/>
                <p14:nvPr/>
              </p14:nvContentPartPr>
              <p14:xfrm>
                <a:off x="5378696" y="1425769"/>
                <a:ext cx="96480" cy="154080"/>
              </p14:xfrm>
            </p:contentPart>
          </mc:Choice>
          <mc:Fallback xmlns="">
            <p:pic>
              <p:nvPicPr>
                <p:cNvPr id="150" name="Entrada de lápiz 149">
                  <a:extLst>
                    <a:ext uri="{FF2B5EF4-FFF2-40B4-BE49-F238E27FC236}">
                      <a16:creationId xmlns:a16="http://schemas.microsoft.com/office/drawing/2014/main" id="{611FD1E9-AB1C-25F9-DFB8-769902157BE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363274" y="1410289"/>
                  <a:ext cx="126966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56" name="Entrada de lápiz 155">
                  <a:extLst>
                    <a:ext uri="{FF2B5EF4-FFF2-40B4-BE49-F238E27FC236}">
                      <a16:creationId xmlns:a16="http://schemas.microsoft.com/office/drawing/2014/main" id="{CF177EAA-F48D-016C-B939-DF5CD252BABD}"/>
                    </a:ext>
                  </a:extLst>
                </p14:cNvPr>
                <p14:cNvContentPartPr/>
                <p14:nvPr/>
              </p14:nvContentPartPr>
              <p14:xfrm>
                <a:off x="3733856" y="1479049"/>
                <a:ext cx="78480" cy="112320"/>
              </p14:xfrm>
            </p:contentPart>
          </mc:Choice>
          <mc:Fallback xmlns="">
            <p:pic>
              <p:nvPicPr>
                <p:cNvPr id="156" name="Entrada de lápiz 155">
                  <a:extLst>
                    <a:ext uri="{FF2B5EF4-FFF2-40B4-BE49-F238E27FC236}">
                      <a16:creationId xmlns:a16="http://schemas.microsoft.com/office/drawing/2014/main" id="{CF177EAA-F48D-016C-B939-DF5CD252BAB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718376" y="1463569"/>
                  <a:ext cx="109080" cy="14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33" name="Entrada de lápiz 232">
                <a:extLst>
                  <a:ext uri="{FF2B5EF4-FFF2-40B4-BE49-F238E27FC236}">
                    <a16:creationId xmlns:a16="http://schemas.microsoft.com/office/drawing/2014/main" id="{9BB0C8E2-32B7-2071-72C7-2E0985CDCE3C}"/>
                  </a:ext>
                </a:extLst>
              </p14:cNvPr>
              <p14:cNvContentPartPr/>
              <p14:nvPr/>
            </p14:nvContentPartPr>
            <p14:xfrm>
              <a:off x="3736736" y="243889"/>
              <a:ext cx="27000" cy="252360"/>
            </p14:xfrm>
          </p:contentPart>
        </mc:Choice>
        <mc:Fallback xmlns="">
          <p:pic>
            <p:nvPicPr>
              <p:cNvPr id="233" name="Entrada de lápiz 232">
                <a:extLst>
                  <a:ext uri="{FF2B5EF4-FFF2-40B4-BE49-F238E27FC236}">
                    <a16:creationId xmlns:a16="http://schemas.microsoft.com/office/drawing/2014/main" id="{9BB0C8E2-32B7-2071-72C7-2E0985CDCE3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725936" y="233089"/>
                <a:ext cx="48240" cy="27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8" name="Grupo 267">
            <a:extLst>
              <a:ext uri="{FF2B5EF4-FFF2-40B4-BE49-F238E27FC236}">
                <a16:creationId xmlns:a16="http://schemas.microsoft.com/office/drawing/2014/main" id="{81537757-210A-AC38-03B2-D0E501209DC3}"/>
              </a:ext>
            </a:extLst>
          </p:cNvPr>
          <p:cNvGrpSpPr/>
          <p:nvPr/>
        </p:nvGrpSpPr>
        <p:grpSpPr>
          <a:xfrm>
            <a:off x="4814576" y="70009"/>
            <a:ext cx="971640" cy="296280"/>
            <a:chOff x="4814576" y="70009"/>
            <a:chExt cx="97164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6" name="Entrada de lápiz 235">
                  <a:extLst>
                    <a:ext uri="{FF2B5EF4-FFF2-40B4-BE49-F238E27FC236}">
                      <a16:creationId xmlns:a16="http://schemas.microsoft.com/office/drawing/2014/main" id="{6B42E10B-F0B2-5CC5-B3AB-8B42696DA38D}"/>
                    </a:ext>
                  </a:extLst>
                </p14:cNvPr>
                <p14:cNvContentPartPr/>
                <p14:nvPr/>
              </p14:nvContentPartPr>
              <p14:xfrm>
                <a:off x="4814576" y="112129"/>
                <a:ext cx="196200" cy="216720"/>
              </p14:xfrm>
            </p:contentPart>
          </mc:Choice>
          <mc:Fallback xmlns="">
            <p:pic>
              <p:nvPicPr>
                <p:cNvPr id="236" name="Entrada de lápiz 235">
                  <a:extLst>
                    <a:ext uri="{FF2B5EF4-FFF2-40B4-BE49-F238E27FC236}">
                      <a16:creationId xmlns:a16="http://schemas.microsoft.com/office/drawing/2014/main" id="{6B42E10B-F0B2-5CC5-B3AB-8B42696DA38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803776" y="101329"/>
                  <a:ext cx="2174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8" name="Entrada de lápiz 237">
                  <a:extLst>
                    <a:ext uri="{FF2B5EF4-FFF2-40B4-BE49-F238E27FC236}">
                      <a16:creationId xmlns:a16="http://schemas.microsoft.com/office/drawing/2014/main" id="{BB0EB8DA-BF5A-8049-053B-0583DBD6326A}"/>
                    </a:ext>
                  </a:extLst>
                </p14:cNvPr>
                <p14:cNvContentPartPr/>
                <p14:nvPr/>
              </p14:nvContentPartPr>
              <p14:xfrm>
                <a:off x="5074136" y="201049"/>
                <a:ext cx="59760" cy="165240"/>
              </p14:xfrm>
            </p:contentPart>
          </mc:Choice>
          <mc:Fallback xmlns="">
            <p:pic>
              <p:nvPicPr>
                <p:cNvPr id="238" name="Entrada de lápiz 237">
                  <a:extLst>
                    <a:ext uri="{FF2B5EF4-FFF2-40B4-BE49-F238E27FC236}">
                      <a16:creationId xmlns:a16="http://schemas.microsoft.com/office/drawing/2014/main" id="{BB0EB8DA-BF5A-8049-053B-0583DBD6326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063271" y="190249"/>
                  <a:ext cx="81129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44" name="Entrada de lápiz 243">
                  <a:extLst>
                    <a:ext uri="{FF2B5EF4-FFF2-40B4-BE49-F238E27FC236}">
                      <a16:creationId xmlns:a16="http://schemas.microsoft.com/office/drawing/2014/main" id="{64F7F72B-0D92-7888-2609-4309EE10DDD3}"/>
                    </a:ext>
                  </a:extLst>
                </p14:cNvPr>
                <p14:cNvContentPartPr/>
                <p14:nvPr/>
              </p14:nvContentPartPr>
              <p14:xfrm>
                <a:off x="5309576" y="70009"/>
                <a:ext cx="153720" cy="280800"/>
              </p14:xfrm>
            </p:contentPart>
          </mc:Choice>
          <mc:Fallback xmlns="">
            <p:pic>
              <p:nvPicPr>
                <p:cNvPr id="244" name="Entrada de lápiz 243">
                  <a:extLst>
                    <a:ext uri="{FF2B5EF4-FFF2-40B4-BE49-F238E27FC236}">
                      <a16:creationId xmlns:a16="http://schemas.microsoft.com/office/drawing/2014/main" id="{64F7F72B-0D92-7888-2609-4309EE10DDD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298776" y="59209"/>
                  <a:ext cx="1749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45" name="Entrada de lápiz 244">
                  <a:extLst>
                    <a:ext uri="{FF2B5EF4-FFF2-40B4-BE49-F238E27FC236}">
                      <a16:creationId xmlns:a16="http://schemas.microsoft.com/office/drawing/2014/main" id="{7D7073A0-83BA-7ED2-2EE0-1A3B1028E6F7}"/>
                    </a:ext>
                  </a:extLst>
                </p14:cNvPr>
                <p14:cNvContentPartPr/>
                <p14:nvPr/>
              </p14:nvContentPartPr>
              <p14:xfrm>
                <a:off x="5605496" y="89449"/>
                <a:ext cx="180720" cy="185040"/>
              </p14:xfrm>
            </p:contentPart>
          </mc:Choice>
          <mc:Fallback xmlns="">
            <p:pic>
              <p:nvPicPr>
                <p:cNvPr id="245" name="Entrada de lápiz 244">
                  <a:extLst>
                    <a:ext uri="{FF2B5EF4-FFF2-40B4-BE49-F238E27FC236}">
                      <a16:creationId xmlns:a16="http://schemas.microsoft.com/office/drawing/2014/main" id="{7D7073A0-83BA-7ED2-2EE0-1A3B1028E6F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594696" y="78649"/>
                  <a:ext cx="2019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49" name="Entrada de lápiz 248">
                  <a:extLst>
                    <a:ext uri="{FF2B5EF4-FFF2-40B4-BE49-F238E27FC236}">
                      <a16:creationId xmlns:a16="http://schemas.microsoft.com/office/drawing/2014/main" id="{B2BBA5CF-6980-FFE1-1D2E-503607911599}"/>
                    </a:ext>
                  </a:extLst>
                </p14:cNvPr>
                <p14:cNvContentPartPr/>
                <p14:nvPr/>
              </p14:nvContentPartPr>
              <p14:xfrm>
                <a:off x="5686136" y="93049"/>
                <a:ext cx="54720" cy="100800"/>
              </p14:xfrm>
            </p:contentPart>
          </mc:Choice>
          <mc:Fallback xmlns="">
            <p:pic>
              <p:nvPicPr>
                <p:cNvPr id="249" name="Entrada de lápiz 248">
                  <a:extLst>
                    <a:ext uri="{FF2B5EF4-FFF2-40B4-BE49-F238E27FC236}">
                      <a16:creationId xmlns:a16="http://schemas.microsoft.com/office/drawing/2014/main" id="{B2BBA5CF-6980-FFE1-1D2E-50360791159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675407" y="82249"/>
                  <a:ext cx="75821" cy="12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316" name="Entrada de lápiz 315">
                <a:extLst>
                  <a:ext uri="{FF2B5EF4-FFF2-40B4-BE49-F238E27FC236}">
                    <a16:creationId xmlns:a16="http://schemas.microsoft.com/office/drawing/2014/main" id="{69EF773F-D27E-4C2F-B5EB-76BE00440F65}"/>
                  </a:ext>
                </a:extLst>
              </p14:cNvPr>
              <p14:cNvContentPartPr/>
              <p14:nvPr/>
            </p14:nvContentPartPr>
            <p14:xfrm>
              <a:off x="4461416" y="1513969"/>
              <a:ext cx="64080" cy="193320"/>
            </p14:xfrm>
          </p:contentPart>
        </mc:Choice>
        <mc:Fallback xmlns="">
          <p:pic>
            <p:nvPicPr>
              <p:cNvPr id="316" name="Entrada de lápiz 315">
                <a:extLst>
                  <a:ext uri="{FF2B5EF4-FFF2-40B4-BE49-F238E27FC236}">
                    <a16:creationId xmlns:a16="http://schemas.microsoft.com/office/drawing/2014/main" id="{69EF773F-D27E-4C2F-B5EB-76BE00440F6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446022" y="1498518"/>
                <a:ext cx="94509" cy="2238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323" name="Entrada de lápiz 322">
                <a:extLst>
                  <a:ext uri="{FF2B5EF4-FFF2-40B4-BE49-F238E27FC236}">
                    <a16:creationId xmlns:a16="http://schemas.microsoft.com/office/drawing/2014/main" id="{E9245310-616F-604C-8C82-9096BEEAF278}"/>
                  </a:ext>
                </a:extLst>
              </p14:cNvPr>
              <p14:cNvContentPartPr/>
              <p14:nvPr/>
            </p14:nvContentPartPr>
            <p14:xfrm>
              <a:off x="4256216" y="814849"/>
              <a:ext cx="32760" cy="106920"/>
            </p14:xfrm>
          </p:contentPart>
        </mc:Choice>
        <mc:Fallback xmlns="">
          <p:pic>
            <p:nvPicPr>
              <p:cNvPr id="323" name="Entrada de lápiz 322">
                <a:extLst>
                  <a:ext uri="{FF2B5EF4-FFF2-40B4-BE49-F238E27FC236}">
                    <a16:creationId xmlns:a16="http://schemas.microsoft.com/office/drawing/2014/main" id="{E9245310-616F-604C-8C82-9096BEEAF278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240736" y="799421"/>
                <a:ext cx="63360" cy="137417"/>
              </a:xfrm>
              <a:prstGeom prst="rect">
                <a:avLst/>
              </a:prstGeom>
            </p:spPr>
          </p:pic>
        </mc:Fallback>
      </mc:AlternateContent>
      <p:grpSp>
        <p:nvGrpSpPr>
          <p:cNvPr id="330" name="Grupo 329">
            <a:extLst>
              <a:ext uri="{FF2B5EF4-FFF2-40B4-BE49-F238E27FC236}">
                <a16:creationId xmlns:a16="http://schemas.microsoft.com/office/drawing/2014/main" id="{DD441D8F-5408-005B-FAEA-7DB03F61DB1C}"/>
              </a:ext>
            </a:extLst>
          </p:cNvPr>
          <p:cNvGrpSpPr/>
          <p:nvPr/>
        </p:nvGrpSpPr>
        <p:grpSpPr>
          <a:xfrm>
            <a:off x="4402736" y="690289"/>
            <a:ext cx="463680" cy="261000"/>
            <a:chOff x="4402736" y="690289"/>
            <a:chExt cx="463680" cy="26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24" name="Entrada de lápiz 323">
                  <a:extLst>
                    <a:ext uri="{FF2B5EF4-FFF2-40B4-BE49-F238E27FC236}">
                      <a16:creationId xmlns:a16="http://schemas.microsoft.com/office/drawing/2014/main" id="{4FF39457-A886-0B0E-574E-CBD1FD66CCAE}"/>
                    </a:ext>
                  </a:extLst>
                </p14:cNvPr>
                <p14:cNvContentPartPr/>
                <p14:nvPr/>
              </p14:nvContentPartPr>
              <p14:xfrm>
                <a:off x="4402736" y="703969"/>
                <a:ext cx="199080" cy="140400"/>
              </p14:xfrm>
            </p:contentPart>
          </mc:Choice>
          <mc:Fallback xmlns="">
            <p:pic>
              <p:nvPicPr>
                <p:cNvPr id="324" name="Entrada de lápiz 323">
                  <a:extLst>
                    <a:ext uri="{FF2B5EF4-FFF2-40B4-BE49-F238E27FC236}">
                      <a16:creationId xmlns:a16="http://schemas.microsoft.com/office/drawing/2014/main" id="{4FF39457-A886-0B0E-574E-CBD1FD66CCA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387256" y="688489"/>
                  <a:ext cx="2296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25" name="Entrada de lápiz 324">
                  <a:extLst>
                    <a:ext uri="{FF2B5EF4-FFF2-40B4-BE49-F238E27FC236}">
                      <a16:creationId xmlns:a16="http://schemas.microsoft.com/office/drawing/2014/main" id="{75492436-EAC2-37F9-B8F4-6B1220BBE294}"/>
                    </a:ext>
                  </a:extLst>
                </p14:cNvPr>
                <p14:cNvContentPartPr/>
                <p14:nvPr/>
              </p14:nvContentPartPr>
              <p14:xfrm>
                <a:off x="4432976" y="690289"/>
                <a:ext cx="155160" cy="199080"/>
              </p14:xfrm>
            </p:contentPart>
          </mc:Choice>
          <mc:Fallback xmlns="">
            <p:pic>
              <p:nvPicPr>
                <p:cNvPr id="325" name="Entrada de lápiz 324">
                  <a:extLst>
                    <a:ext uri="{FF2B5EF4-FFF2-40B4-BE49-F238E27FC236}">
                      <a16:creationId xmlns:a16="http://schemas.microsoft.com/office/drawing/2014/main" id="{75492436-EAC2-37F9-B8F4-6B1220BBE29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417496" y="674809"/>
                  <a:ext cx="1857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28" name="Entrada de lápiz 327">
                  <a:extLst>
                    <a:ext uri="{FF2B5EF4-FFF2-40B4-BE49-F238E27FC236}">
                      <a16:creationId xmlns:a16="http://schemas.microsoft.com/office/drawing/2014/main" id="{3BE5EBBC-B707-17D2-5789-55A8D9DC1C47}"/>
                    </a:ext>
                  </a:extLst>
                </p14:cNvPr>
                <p14:cNvContentPartPr/>
                <p14:nvPr/>
              </p14:nvContentPartPr>
              <p14:xfrm>
                <a:off x="4721696" y="806569"/>
                <a:ext cx="144720" cy="144720"/>
              </p14:xfrm>
            </p:contentPart>
          </mc:Choice>
          <mc:Fallback xmlns="">
            <p:pic>
              <p:nvPicPr>
                <p:cNvPr id="328" name="Entrada de lápiz 327">
                  <a:extLst>
                    <a:ext uri="{FF2B5EF4-FFF2-40B4-BE49-F238E27FC236}">
                      <a16:creationId xmlns:a16="http://schemas.microsoft.com/office/drawing/2014/main" id="{3BE5EBBC-B707-17D2-5789-55A8D9DC1C4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706216" y="791089"/>
                  <a:ext cx="17532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7" name="Grupo 336">
            <a:extLst>
              <a:ext uri="{FF2B5EF4-FFF2-40B4-BE49-F238E27FC236}">
                <a16:creationId xmlns:a16="http://schemas.microsoft.com/office/drawing/2014/main" id="{4ABE4FD0-392A-5160-7BFB-0C912910E50E}"/>
              </a:ext>
            </a:extLst>
          </p:cNvPr>
          <p:cNvGrpSpPr/>
          <p:nvPr/>
        </p:nvGrpSpPr>
        <p:grpSpPr>
          <a:xfrm>
            <a:off x="8030816" y="2043889"/>
            <a:ext cx="1482120" cy="325440"/>
            <a:chOff x="8030816" y="2043889"/>
            <a:chExt cx="1482120" cy="32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31" name="Entrada de lápiz 330">
                  <a:extLst>
                    <a:ext uri="{FF2B5EF4-FFF2-40B4-BE49-F238E27FC236}">
                      <a16:creationId xmlns:a16="http://schemas.microsoft.com/office/drawing/2014/main" id="{2A911A13-9D9C-E93D-BE5A-4542C5111AB1}"/>
                    </a:ext>
                  </a:extLst>
                </p14:cNvPr>
                <p14:cNvContentPartPr/>
                <p14:nvPr/>
              </p14:nvContentPartPr>
              <p14:xfrm>
                <a:off x="8030816" y="2080249"/>
                <a:ext cx="876960" cy="82440"/>
              </p14:xfrm>
            </p:contentPart>
          </mc:Choice>
          <mc:Fallback xmlns="">
            <p:pic>
              <p:nvPicPr>
                <p:cNvPr id="331" name="Entrada de lápiz 330">
                  <a:extLst>
                    <a:ext uri="{FF2B5EF4-FFF2-40B4-BE49-F238E27FC236}">
                      <a16:creationId xmlns:a16="http://schemas.microsoft.com/office/drawing/2014/main" id="{2A911A13-9D9C-E93D-BE5A-4542C5111AB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015336" y="2064769"/>
                  <a:ext cx="9075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32" name="Entrada de lápiz 331">
                  <a:extLst>
                    <a:ext uri="{FF2B5EF4-FFF2-40B4-BE49-F238E27FC236}">
                      <a16:creationId xmlns:a16="http://schemas.microsoft.com/office/drawing/2014/main" id="{560E886E-1186-1419-0FA5-B100C2456F40}"/>
                    </a:ext>
                  </a:extLst>
                </p14:cNvPr>
                <p14:cNvContentPartPr/>
                <p14:nvPr/>
              </p14:nvContentPartPr>
              <p14:xfrm>
                <a:off x="8941976" y="2045689"/>
                <a:ext cx="88200" cy="173880"/>
              </p14:xfrm>
            </p:contentPart>
          </mc:Choice>
          <mc:Fallback xmlns="">
            <p:pic>
              <p:nvPicPr>
                <p:cNvPr id="332" name="Entrada de lápiz 331">
                  <a:extLst>
                    <a:ext uri="{FF2B5EF4-FFF2-40B4-BE49-F238E27FC236}">
                      <a16:creationId xmlns:a16="http://schemas.microsoft.com/office/drawing/2014/main" id="{560E886E-1186-1419-0FA5-B100C2456F4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926496" y="2030209"/>
                  <a:ext cx="118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33" name="Entrada de lápiz 332">
                  <a:extLst>
                    <a:ext uri="{FF2B5EF4-FFF2-40B4-BE49-F238E27FC236}">
                      <a16:creationId xmlns:a16="http://schemas.microsoft.com/office/drawing/2014/main" id="{36134872-525A-A407-A1E6-6AD68639B364}"/>
                    </a:ext>
                  </a:extLst>
                </p14:cNvPr>
                <p14:cNvContentPartPr/>
                <p14:nvPr/>
              </p14:nvContentPartPr>
              <p14:xfrm>
                <a:off x="9221336" y="2043889"/>
                <a:ext cx="117360" cy="257400"/>
              </p14:xfrm>
            </p:contentPart>
          </mc:Choice>
          <mc:Fallback xmlns="">
            <p:pic>
              <p:nvPicPr>
                <p:cNvPr id="333" name="Entrada de lápiz 332">
                  <a:extLst>
                    <a:ext uri="{FF2B5EF4-FFF2-40B4-BE49-F238E27FC236}">
                      <a16:creationId xmlns:a16="http://schemas.microsoft.com/office/drawing/2014/main" id="{36134872-525A-A407-A1E6-6AD68639B36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205856" y="2028409"/>
                  <a:ext cx="1479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34" name="Entrada de lápiz 333">
                  <a:extLst>
                    <a:ext uri="{FF2B5EF4-FFF2-40B4-BE49-F238E27FC236}">
                      <a16:creationId xmlns:a16="http://schemas.microsoft.com/office/drawing/2014/main" id="{F5C1191A-9537-E208-0122-CE6D5767B4F2}"/>
                    </a:ext>
                  </a:extLst>
                </p14:cNvPr>
                <p14:cNvContentPartPr/>
                <p14:nvPr/>
              </p14:nvContentPartPr>
              <p14:xfrm>
                <a:off x="9197216" y="2164129"/>
                <a:ext cx="148680" cy="11880"/>
              </p14:xfrm>
            </p:contentPart>
          </mc:Choice>
          <mc:Fallback xmlns="">
            <p:pic>
              <p:nvPicPr>
                <p:cNvPr id="334" name="Entrada de lápiz 333">
                  <a:extLst>
                    <a:ext uri="{FF2B5EF4-FFF2-40B4-BE49-F238E27FC236}">
                      <a16:creationId xmlns:a16="http://schemas.microsoft.com/office/drawing/2014/main" id="{F5C1191A-9537-E208-0122-CE6D5767B4F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181773" y="2148649"/>
                  <a:ext cx="179206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35" name="Entrada de lápiz 334">
                  <a:extLst>
                    <a:ext uri="{FF2B5EF4-FFF2-40B4-BE49-F238E27FC236}">
                      <a16:creationId xmlns:a16="http://schemas.microsoft.com/office/drawing/2014/main" id="{5AE3E6CD-3CC6-C773-AE20-8767BEF59241}"/>
                    </a:ext>
                  </a:extLst>
                </p14:cNvPr>
                <p14:cNvContentPartPr/>
                <p14:nvPr/>
              </p14:nvContentPartPr>
              <p14:xfrm>
                <a:off x="9393776" y="2161969"/>
                <a:ext cx="119160" cy="207360"/>
              </p14:xfrm>
            </p:contentPart>
          </mc:Choice>
          <mc:Fallback xmlns="">
            <p:pic>
              <p:nvPicPr>
                <p:cNvPr id="335" name="Entrada de lápiz 334">
                  <a:extLst>
                    <a:ext uri="{FF2B5EF4-FFF2-40B4-BE49-F238E27FC236}">
                      <a16:creationId xmlns:a16="http://schemas.microsoft.com/office/drawing/2014/main" id="{5AE3E6CD-3CC6-C773-AE20-8767BEF5924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378296" y="2146516"/>
                  <a:ext cx="149760" cy="23790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4" name="Grupo 343">
            <a:extLst>
              <a:ext uri="{FF2B5EF4-FFF2-40B4-BE49-F238E27FC236}">
                <a16:creationId xmlns:a16="http://schemas.microsoft.com/office/drawing/2014/main" id="{E1F9A803-D2F9-81EB-480C-4D2CA83A4091}"/>
              </a:ext>
            </a:extLst>
          </p:cNvPr>
          <p:cNvGrpSpPr/>
          <p:nvPr/>
        </p:nvGrpSpPr>
        <p:grpSpPr>
          <a:xfrm>
            <a:off x="7908416" y="1355929"/>
            <a:ext cx="559080" cy="674640"/>
            <a:chOff x="7908416" y="1355929"/>
            <a:chExt cx="559080" cy="67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38" name="Entrada de lápiz 337">
                  <a:extLst>
                    <a:ext uri="{FF2B5EF4-FFF2-40B4-BE49-F238E27FC236}">
                      <a16:creationId xmlns:a16="http://schemas.microsoft.com/office/drawing/2014/main" id="{7238F89D-10C2-DE80-2C8A-F0EEDD5AD937}"/>
                    </a:ext>
                  </a:extLst>
                </p14:cNvPr>
                <p14:cNvContentPartPr/>
                <p14:nvPr/>
              </p14:nvContentPartPr>
              <p14:xfrm>
                <a:off x="7984016" y="1526209"/>
                <a:ext cx="29520" cy="504360"/>
              </p14:xfrm>
            </p:contentPart>
          </mc:Choice>
          <mc:Fallback xmlns="">
            <p:pic>
              <p:nvPicPr>
                <p:cNvPr id="338" name="Entrada de lápiz 337">
                  <a:extLst>
                    <a:ext uri="{FF2B5EF4-FFF2-40B4-BE49-F238E27FC236}">
                      <a16:creationId xmlns:a16="http://schemas.microsoft.com/office/drawing/2014/main" id="{7238F89D-10C2-DE80-2C8A-F0EEDD5AD93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968723" y="1510729"/>
                  <a:ext cx="59751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39" name="Entrada de lápiz 338">
                  <a:extLst>
                    <a:ext uri="{FF2B5EF4-FFF2-40B4-BE49-F238E27FC236}">
                      <a16:creationId xmlns:a16="http://schemas.microsoft.com/office/drawing/2014/main" id="{5CCAA903-EB5B-2D12-D327-B0673028268E}"/>
                    </a:ext>
                  </a:extLst>
                </p14:cNvPr>
                <p14:cNvContentPartPr/>
                <p14:nvPr/>
              </p14:nvContentPartPr>
              <p14:xfrm>
                <a:off x="7908416" y="1472569"/>
                <a:ext cx="191880" cy="113400"/>
              </p14:xfrm>
            </p:contentPart>
          </mc:Choice>
          <mc:Fallback xmlns="">
            <p:pic>
              <p:nvPicPr>
                <p:cNvPr id="339" name="Entrada de lápiz 338">
                  <a:extLst>
                    <a:ext uri="{FF2B5EF4-FFF2-40B4-BE49-F238E27FC236}">
                      <a16:creationId xmlns:a16="http://schemas.microsoft.com/office/drawing/2014/main" id="{5CCAA903-EB5B-2D12-D327-B0673028268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892936" y="1457089"/>
                  <a:ext cx="2224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40" name="Entrada de lápiz 339">
                  <a:extLst>
                    <a:ext uri="{FF2B5EF4-FFF2-40B4-BE49-F238E27FC236}">
                      <a16:creationId xmlns:a16="http://schemas.microsoft.com/office/drawing/2014/main" id="{EDFDAD26-530E-3C9A-E80C-1BBD30995543}"/>
                    </a:ext>
                  </a:extLst>
                </p14:cNvPr>
                <p14:cNvContentPartPr/>
                <p14:nvPr/>
              </p14:nvContentPartPr>
              <p14:xfrm>
                <a:off x="8152136" y="1355929"/>
                <a:ext cx="182160" cy="140760"/>
              </p14:xfrm>
            </p:contentPart>
          </mc:Choice>
          <mc:Fallback xmlns="">
            <p:pic>
              <p:nvPicPr>
                <p:cNvPr id="340" name="Entrada de lápiz 339">
                  <a:extLst>
                    <a:ext uri="{FF2B5EF4-FFF2-40B4-BE49-F238E27FC236}">
                      <a16:creationId xmlns:a16="http://schemas.microsoft.com/office/drawing/2014/main" id="{EDFDAD26-530E-3C9A-E80C-1BBD3099554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136656" y="1340409"/>
                  <a:ext cx="212760" cy="1714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41" name="Entrada de lápiz 340">
                  <a:extLst>
                    <a:ext uri="{FF2B5EF4-FFF2-40B4-BE49-F238E27FC236}">
                      <a16:creationId xmlns:a16="http://schemas.microsoft.com/office/drawing/2014/main" id="{CDB82736-A9A1-B19A-FB40-162A83CD717D}"/>
                    </a:ext>
                  </a:extLst>
                </p14:cNvPr>
                <p14:cNvContentPartPr/>
                <p14:nvPr/>
              </p14:nvContentPartPr>
              <p14:xfrm>
                <a:off x="8203616" y="1357729"/>
                <a:ext cx="136440" cy="140400"/>
              </p14:xfrm>
            </p:contentPart>
          </mc:Choice>
          <mc:Fallback xmlns="">
            <p:pic>
              <p:nvPicPr>
                <p:cNvPr id="341" name="Entrada de lápiz 340">
                  <a:extLst>
                    <a:ext uri="{FF2B5EF4-FFF2-40B4-BE49-F238E27FC236}">
                      <a16:creationId xmlns:a16="http://schemas.microsoft.com/office/drawing/2014/main" id="{CDB82736-A9A1-B19A-FB40-162A83CD717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188136" y="1342289"/>
                  <a:ext cx="167040" cy="1709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42" name="Entrada de lápiz 341">
                  <a:extLst>
                    <a:ext uri="{FF2B5EF4-FFF2-40B4-BE49-F238E27FC236}">
                      <a16:creationId xmlns:a16="http://schemas.microsoft.com/office/drawing/2014/main" id="{01B16F9F-BD69-0C97-BFB0-EF55EE3B6B53}"/>
                    </a:ext>
                  </a:extLst>
                </p14:cNvPr>
                <p14:cNvContentPartPr/>
                <p14:nvPr/>
              </p14:nvContentPartPr>
              <p14:xfrm>
                <a:off x="8359496" y="1400569"/>
                <a:ext cx="108000" cy="208440"/>
              </p14:xfrm>
            </p:contentPart>
          </mc:Choice>
          <mc:Fallback xmlns="">
            <p:pic>
              <p:nvPicPr>
                <p:cNvPr id="342" name="Entrada de lápiz 341">
                  <a:extLst>
                    <a:ext uri="{FF2B5EF4-FFF2-40B4-BE49-F238E27FC236}">
                      <a16:creationId xmlns:a16="http://schemas.microsoft.com/office/drawing/2014/main" id="{01B16F9F-BD69-0C97-BFB0-EF55EE3B6B5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344016" y="1385089"/>
                  <a:ext cx="138600" cy="23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345" name="Entrada de lápiz 344">
                <a:extLst>
                  <a:ext uri="{FF2B5EF4-FFF2-40B4-BE49-F238E27FC236}">
                    <a16:creationId xmlns:a16="http://schemas.microsoft.com/office/drawing/2014/main" id="{61FC477B-894B-D8FD-9E23-BB75D4336328}"/>
                  </a:ext>
                </a:extLst>
              </p14:cNvPr>
              <p14:cNvContentPartPr/>
              <p14:nvPr/>
            </p14:nvContentPartPr>
            <p14:xfrm>
              <a:off x="3786056" y="3391009"/>
              <a:ext cx="53280" cy="87120"/>
            </p14:xfrm>
          </p:contentPart>
        </mc:Choice>
        <mc:Fallback xmlns="">
          <p:pic>
            <p:nvPicPr>
              <p:cNvPr id="345" name="Entrada de lápiz 344">
                <a:extLst>
                  <a:ext uri="{FF2B5EF4-FFF2-40B4-BE49-F238E27FC236}">
                    <a16:creationId xmlns:a16="http://schemas.microsoft.com/office/drawing/2014/main" id="{61FC477B-894B-D8FD-9E23-BB75D4336328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775256" y="3380209"/>
                <a:ext cx="7452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346" name="Entrada de lápiz 345">
                <a:extLst>
                  <a:ext uri="{FF2B5EF4-FFF2-40B4-BE49-F238E27FC236}">
                    <a16:creationId xmlns:a16="http://schemas.microsoft.com/office/drawing/2014/main" id="{5FF4E8B4-2DA8-062A-575E-F20876C7EBD6}"/>
                  </a:ext>
                </a:extLst>
              </p14:cNvPr>
              <p14:cNvContentPartPr/>
              <p14:nvPr/>
            </p14:nvContentPartPr>
            <p14:xfrm>
              <a:off x="3719816" y="1560409"/>
              <a:ext cx="32760" cy="29520"/>
            </p14:xfrm>
          </p:contentPart>
        </mc:Choice>
        <mc:Fallback xmlns="">
          <p:pic>
            <p:nvPicPr>
              <p:cNvPr id="346" name="Entrada de lápiz 345">
                <a:extLst>
                  <a:ext uri="{FF2B5EF4-FFF2-40B4-BE49-F238E27FC236}">
                    <a16:creationId xmlns:a16="http://schemas.microsoft.com/office/drawing/2014/main" id="{5FF4E8B4-2DA8-062A-575E-F20876C7EBD6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3709016" y="1549609"/>
                <a:ext cx="54000" cy="5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5" name="Grupo 354">
            <a:extLst>
              <a:ext uri="{FF2B5EF4-FFF2-40B4-BE49-F238E27FC236}">
                <a16:creationId xmlns:a16="http://schemas.microsoft.com/office/drawing/2014/main" id="{6E667EBC-238E-D139-9801-979A2F014067}"/>
              </a:ext>
            </a:extLst>
          </p:cNvPr>
          <p:cNvGrpSpPr/>
          <p:nvPr/>
        </p:nvGrpSpPr>
        <p:grpSpPr>
          <a:xfrm>
            <a:off x="1261376" y="1556449"/>
            <a:ext cx="917280" cy="2044080"/>
            <a:chOff x="1261376" y="1556449"/>
            <a:chExt cx="917280" cy="204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47" name="Entrada de lápiz 346">
                  <a:extLst>
                    <a:ext uri="{FF2B5EF4-FFF2-40B4-BE49-F238E27FC236}">
                      <a16:creationId xmlns:a16="http://schemas.microsoft.com/office/drawing/2014/main" id="{B103EB1C-53DF-6E20-B0C2-A42EC8F1B178}"/>
                    </a:ext>
                  </a:extLst>
                </p14:cNvPr>
                <p14:cNvContentPartPr/>
                <p14:nvPr/>
              </p14:nvContentPartPr>
              <p14:xfrm>
                <a:off x="1851776" y="1556449"/>
                <a:ext cx="186480" cy="16200"/>
              </p14:xfrm>
            </p:contentPart>
          </mc:Choice>
          <mc:Fallback xmlns="">
            <p:pic>
              <p:nvPicPr>
                <p:cNvPr id="347" name="Entrada de lápiz 346">
                  <a:extLst>
                    <a:ext uri="{FF2B5EF4-FFF2-40B4-BE49-F238E27FC236}">
                      <a16:creationId xmlns:a16="http://schemas.microsoft.com/office/drawing/2014/main" id="{B103EB1C-53DF-6E20-B0C2-A42EC8F1B17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840976" y="1545649"/>
                  <a:ext cx="207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48" name="Entrada de lápiz 347">
                  <a:extLst>
                    <a:ext uri="{FF2B5EF4-FFF2-40B4-BE49-F238E27FC236}">
                      <a16:creationId xmlns:a16="http://schemas.microsoft.com/office/drawing/2014/main" id="{045C91A6-02B5-D99B-24B6-9939EAA6E343}"/>
                    </a:ext>
                  </a:extLst>
                </p14:cNvPr>
                <p14:cNvContentPartPr/>
                <p14:nvPr/>
              </p14:nvContentPartPr>
              <p14:xfrm>
                <a:off x="1995416" y="1556449"/>
                <a:ext cx="32760" cy="2044080"/>
              </p14:xfrm>
            </p:contentPart>
          </mc:Choice>
          <mc:Fallback xmlns="">
            <p:pic>
              <p:nvPicPr>
                <p:cNvPr id="348" name="Entrada de lápiz 347">
                  <a:extLst>
                    <a:ext uri="{FF2B5EF4-FFF2-40B4-BE49-F238E27FC236}">
                      <a16:creationId xmlns:a16="http://schemas.microsoft.com/office/drawing/2014/main" id="{045C91A6-02B5-D99B-24B6-9939EAA6E34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984616" y="1545649"/>
                  <a:ext cx="54000" cy="20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49" name="Entrada de lápiz 348">
                  <a:extLst>
                    <a:ext uri="{FF2B5EF4-FFF2-40B4-BE49-F238E27FC236}">
                      <a16:creationId xmlns:a16="http://schemas.microsoft.com/office/drawing/2014/main" id="{8BD66789-7B1A-0596-BACC-04E9364DD1E2}"/>
                    </a:ext>
                  </a:extLst>
                </p14:cNvPr>
                <p14:cNvContentPartPr/>
                <p14:nvPr/>
              </p14:nvContentPartPr>
              <p14:xfrm>
                <a:off x="1894976" y="3544729"/>
                <a:ext cx="283680" cy="34920"/>
              </p14:xfrm>
            </p:contentPart>
          </mc:Choice>
          <mc:Fallback xmlns="">
            <p:pic>
              <p:nvPicPr>
                <p:cNvPr id="349" name="Entrada de lápiz 348">
                  <a:extLst>
                    <a:ext uri="{FF2B5EF4-FFF2-40B4-BE49-F238E27FC236}">
                      <a16:creationId xmlns:a16="http://schemas.microsoft.com/office/drawing/2014/main" id="{8BD66789-7B1A-0596-BACC-04E9364DD1E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884176" y="3533929"/>
                  <a:ext cx="3049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50" name="Entrada de lápiz 349">
                  <a:extLst>
                    <a:ext uri="{FF2B5EF4-FFF2-40B4-BE49-F238E27FC236}">
                      <a16:creationId xmlns:a16="http://schemas.microsoft.com/office/drawing/2014/main" id="{583B9157-FCA2-6AE8-9112-D43F4255A338}"/>
                    </a:ext>
                  </a:extLst>
                </p14:cNvPr>
                <p14:cNvContentPartPr/>
                <p14:nvPr/>
              </p14:nvContentPartPr>
              <p14:xfrm>
                <a:off x="1261376" y="2508289"/>
                <a:ext cx="197640" cy="331560"/>
              </p14:xfrm>
            </p:contentPart>
          </mc:Choice>
          <mc:Fallback xmlns="">
            <p:pic>
              <p:nvPicPr>
                <p:cNvPr id="350" name="Entrada de lápiz 349">
                  <a:extLst>
                    <a:ext uri="{FF2B5EF4-FFF2-40B4-BE49-F238E27FC236}">
                      <a16:creationId xmlns:a16="http://schemas.microsoft.com/office/drawing/2014/main" id="{583B9157-FCA2-6AE8-9112-D43F4255A33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250596" y="2497489"/>
                  <a:ext cx="218841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51" name="Entrada de lápiz 350">
                  <a:extLst>
                    <a:ext uri="{FF2B5EF4-FFF2-40B4-BE49-F238E27FC236}">
                      <a16:creationId xmlns:a16="http://schemas.microsoft.com/office/drawing/2014/main" id="{6385BC6B-34BC-85D3-3E1A-5E1DC7D7DDDA}"/>
                    </a:ext>
                  </a:extLst>
                </p14:cNvPr>
                <p14:cNvContentPartPr/>
                <p14:nvPr/>
              </p14:nvContentPartPr>
              <p14:xfrm>
                <a:off x="1553696" y="2714929"/>
                <a:ext cx="74520" cy="147600"/>
              </p14:xfrm>
            </p:contentPart>
          </mc:Choice>
          <mc:Fallback xmlns="">
            <p:pic>
              <p:nvPicPr>
                <p:cNvPr id="351" name="Entrada de lápiz 350">
                  <a:extLst>
                    <a:ext uri="{FF2B5EF4-FFF2-40B4-BE49-F238E27FC236}">
                      <a16:creationId xmlns:a16="http://schemas.microsoft.com/office/drawing/2014/main" id="{6385BC6B-34BC-85D3-3E1A-5E1DC7D7DDD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542896" y="2704129"/>
                  <a:ext cx="95760" cy="16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356" name="Entrada de lápiz 355">
                <a:extLst>
                  <a:ext uri="{FF2B5EF4-FFF2-40B4-BE49-F238E27FC236}">
                    <a16:creationId xmlns:a16="http://schemas.microsoft.com/office/drawing/2014/main" id="{17A66AF5-398D-730F-A46B-B4D3555911A6}"/>
                  </a:ext>
                </a:extLst>
              </p14:cNvPr>
              <p14:cNvContentPartPr/>
              <p14:nvPr/>
            </p14:nvContentPartPr>
            <p14:xfrm>
              <a:off x="7865216" y="4205329"/>
              <a:ext cx="611640" cy="695160"/>
            </p14:xfrm>
          </p:contentPart>
        </mc:Choice>
        <mc:Fallback xmlns="">
          <p:pic>
            <p:nvPicPr>
              <p:cNvPr id="356" name="Entrada de lápiz 355">
                <a:extLst>
                  <a:ext uri="{FF2B5EF4-FFF2-40B4-BE49-F238E27FC236}">
                    <a16:creationId xmlns:a16="http://schemas.microsoft.com/office/drawing/2014/main" id="{17A66AF5-398D-730F-A46B-B4D3555911A6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7854422" y="4194529"/>
                <a:ext cx="632868" cy="71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357" name="Entrada de lápiz 356">
                <a:extLst>
                  <a:ext uri="{FF2B5EF4-FFF2-40B4-BE49-F238E27FC236}">
                    <a16:creationId xmlns:a16="http://schemas.microsoft.com/office/drawing/2014/main" id="{DE8C09F2-9A2B-1A26-B2E1-627C4A629A42}"/>
                  </a:ext>
                </a:extLst>
              </p14:cNvPr>
              <p14:cNvContentPartPr/>
              <p14:nvPr/>
            </p14:nvContentPartPr>
            <p14:xfrm>
              <a:off x="8019296" y="5542369"/>
              <a:ext cx="27720" cy="10800"/>
            </p14:xfrm>
          </p:contentPart>
        </mc:Choice>
        <mc:Fallback xmlns="">
          <p:pic>
            <p:nvPicPr>
              <p:cNvPr id="357" name="Entrada de lápiz 356">
                <a:extLst>
                  <a:ext uri="{FF2B5EF4-FFF2-40B4-BE49-F238E27FC236}">
                    <a16:creationId xmlns:a16="http://schemas.microsoft.com/office/drawing/2014/main" id="{DE8C09F2-9A2B-1A26-B2E1-627C4A629A42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008496" y="5531569"/>
                <a:ext cx="4896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358" name="Entrada de lápiz 357">
                <a:extLst>
                  <a:ext uri="{FF2B5EF4-FFF2-40B4-BE49-F238E27FC236}">
                    <a16:creationId xmlns:a16="http://schemas.microsoft.com/office/drawing/2014/main" id="{C0EE61EF-6A5C-06A0-1817-6E798CF21EE6}"/>
                  </a:ext>
                </a:extLst>
              </p14:cNvPr>
              <p14:cNvContentPartPr/>
              <p14:nvPr/>
            </p14:nvContentPartPr>
            <p14:xfrm>
              <a:off x="7973576" y="3668929"/>
              <a:ext cx="30600" cy="21240"/>
            </p14:xfrm>
          </p:contentPart>
        </mc:Choice>
        <mc:Fallback xmlns="">
          <p:pic>
            <p:nvPicPr>
              <p:cNvPr id="358" name="Entrada de lápiz 357">
                <a:extLst>
                  <a:ext uri="{FF2B5EF4-FFF2-40B4-BE49-F238E27FC236}">
                    <a16:creationId xmlns:a16="http://schemas.microsoft.com/office/drawing/2014/main" id="{C0EE61EF-6A5C-06A0-1817-6E798CF21EE6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962776" y="3658129"/>
                <a:ext cx="5184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7" name="Grupo 366">
            <a:extLst>
              <a:ext uri="{FF2B5EF4-FFF2-40B4-BE49-F238E27FC236}">
                <a16:creationId xmlns:a16="http://schemas.microsoft.com/office/drawing/2014/main" id="{83E953AA-3BA8-257E-BA2F-CC7D4CBBF975}"/>
              </a:ext>
            </a:extLst>
          </p:cNvPr>
          <p:cNvGrpSpPr/>
          <p:nvPr/>
        </p:nvGrpSpPr>
        <p:grpSpPr>
          <a:xfrm>
            <a:off x="3820256" y="3444289"/>
            <a:ext cx="599400" cy="432000"/>
            <a:chOff x="3820256" y="3444289"/>
            <a:chExt cx="599400" cy="43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359" name="Entrada de lápiz 358">
                  <a:extLst>
                    <a:ext uri="{FF2B5EF4-FFF2-40B4-BE49-F238E27FC236}">
                      <a16:creationId xmlns:a16="http://schemas.microsoft.com/office/drawing/2014/main" id="{7A449EDC-04F8-BC94-6436-44A5DAF009FC}"/>
                    </a:ext>
                  </a:extLst>
                </p14:cNvPr>
                <p14:cNvContentPartPr/>
                <p14:nvPr/>
              </p14:nvContentPartPr>
              <p14:xfrm>
                <a:off x="3820256" y="3444289"/>
                <a:ext cx="587160" cy="344520"/>
              </p14:xfrm>
            </p:contentPart>
          </mc:Choice>
          <mc:Fallback xmlns="">
            <p:pic>
              <p:nvPicPr>
                <p:cNvPr id="359" name="Entrada de lápiz 358">
                  <a:extLst>
                    <a:ext uri="{FF2B5EF4-FFF2-40B4-BE49-F238E27FC236}">
                      <a16:creationId xmlns:a16="http://schemas.microsoft.com/office/drawing/2014/main" id="{7A449EDC-04F8-BC94-6436-44A5DAF009F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804776" y="3428809"/>
                  <a:ext cx="61776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60" name="Entrada de lápiz 359">
                  <a:extLst>
                    <a:ext uri="{FF2B5EF4-FFF2-40B4-BE49-F238E27FC236}">
                      <a16:creationId xmlns:a16="http://schemas.microsoft.com/office/drawing/2014/main" id="{383FFFE2-27E0-F4D5-4CB6-96B6A33CADF1}"/>
                    </a:ext>
                  </a:extLst>
                </p14:cNvPr>
                <p14:cNvContentPartPr/>
                <p14:nvPr/>
              </p14:nvContentPartPr>
              <p14:xfrm>
                <a:off x="4313816" y="3643009"/>
                <a:ext cx="105840" cy="207360"/>
              </p14:xfrm>
            </p:contentPart>
          </mc:Choice>
          <mc:Fallback xmlns="">
            <p:pic>
              <p:nvPicPr>
                <p:cNvPr id="360" name="Entrada de lápiz 359">
                  <a:extLst>
                    <a:ext uri="{FF2B5EF4-FFF2-40B4-BE49-F238E27FC236}">
                      <a16:creationId xmlns:a16="http://schemas.microsoft.com/office/drawing/2014/main" id="{383FFFE2-27E0-F4D5-4CB6-96B6A33CADF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298336" y="3627529"/>
                  <a:ext cx="1364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63" name="Entrada de lápiz 362">
                  <a:extLst>
                    <a:ext uri="{FF2B5EF4-FFF2-40B4-BE49-F238E27FC236}">
                      <a16:creationId xmlns:a16="http://schemas.microsoft.com/office/drawing/2014/main" id="{4B9AD02B-ACAE-E22D-9C21-63BB5710D746}"/>
                    </a:ext>
                  </a:extLst>
                </p14:cNvPr>
                <p14:cNvContentPartPr/>
                <p14:nvPr/>
              </p14:nvContentPartPr>
              <p14:xfrm>
                <a:off x="3844376" y="3738049"/>
                <a:ext cx="180360" cy="128880"/>
              </p14:xfrm>
            </p:contentPart>
          </mc:Choice>
          <mc:Fallback xmlns="">
            <p:pic>
              <p:nvPicPr>
                <p:cNvPr id="363" name="Entrada de lápiz 362">
                  <a:extLst>
                    <a:ext uri="{FF2B5EF4-FFF2-40B4-BE49-F238E27FC236}">
                      <a16:creationId xmlns:a16="http://schemas.microsoft.com/office/drawing/2014/main" id="{4B9AD02B-ACAE-E22D-9C21-63BB5710D74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828896" y="3722569"/>
                  <a:ext cx="2109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64" name="Entrada de lápiz 363">
                  <a:extLst>
                    <a:ext uri="{FF2B5EF4-FFF2-40B4-BE49-F238E27FC236}">
                      <a16:creationId xmlns:a16="http://schemas.microsoft.com/office/drawing/2014/main" id="{818A98BD-0567-FCB8-E6C5-E94B16A0E95B}"/>
                    </a:ext>
                  </a:extLst>
                </p14:cNvPr>
                <p14:cNvContentPartPr/>
                <p14:nvPr/>
              </p14:nvContentPartPr>
              <p14:xfrm>
                <a:off x="3883976" y="3745249"/>
                <a:ext cx="132120" cy="115560"/>
              </p14:xfrm>
            </p:contentPart>
          </mc:Choice>
          <mc:Fallback xmlns="">
            <p:pic>
              <p:nvPicPr>
                <p:cNvPr id="364" name="Entrada de lápiz 363">
                  <a:extLst>
                    <a:ext uri="{FF2B5EF4-FFF2-40B4-BE49-F238E27FC236}">
                      <a16:creationId xmlns:a16="http://schemas.microsoft.com/office/drawing/2014/main" id="{818A98BD-0567-FCB8-E6C5-E94B16A0E95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868496" y="3729721"/>
                  <a:ext cx="162720" cy="1462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65" name="Entrada de lápiz 364">
                  <a:extLst>
                    <a:ext uri="{FF2B5EF4-FFF2-40B4-BE49-F238E27FC236}">
                      <a16:creationId xmlns:a16="http://schemas.microsoft.com/office/drawing/2014/main" id="{25291B01-08B3-AAC0-26C9-862F744DCD90}"/>
                    </a:ext>
                  </a:extLst>
                </p14:cNvPr>
                <p14:cNvContentPartPr/>
                <p14:nvPr/>
              </p14:nvContentPartPr>
              <p14:xfrm>
                <a:off x="4061816" y="3782329"/>
                <a:ext cx="81000" cy="93960"/>
              </p14:xfrm>
            </p:contentPart>
          </mc:Choice>
          <mc:Fallback xmlns="">
            <p:pic>
              <p:nvPicPr>
                <p:cNvPr id="365" name="Entrada de lápiz 364">
                  <a:extLst>
                    <a:ext uri="{FF2B5EF4-FFF2-40B4-BE49-F238E27FC236}">
                      <a16:creationId xmlns:a16="http://schemas.microsoft.com/office/drawing/2014/main" id="{25291B01-08B3-AAC0-26C9-862F744DCD9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046267" y="3766849"/>
                  <a:ext cx="111737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368" name="Entrada de lápiz 367">
                <a:extLst>
                  <a:ext uri="{FF2B5EF4-FFF2-40B4-BE49-F238E27FC236}">
                    <a16:creationId xmlns:a16="http://schemas.microsoft.com/office/drawing/2014/main" id="{48B7D678-D6C2-BAE6-1A6C-4DABE3BAB58F}"/>
                  </a:ext>
                </a:extLst>
              </p14:cNvPr>
              <p14:cNvContentPartPr/>
              <p14:nvPr/>
            </p14:nvContentPartPr>
            <p14:xfrm>
              <a:off x="3793976" y="1250089"/>
              <a:ext cx="216000" cy="283680"/>
            </p14:xfrm>
          </p:contentPart>
        </mc:Choice>
        <mc:Fallback xmlns="">
          <p:pic>
            <p:nvPicPr>
              <p:cNvPr id="368" name="Entrada de lápiz 367">
                <a:extLst>
                  <a:ext uri="{FF2B5EF4-FFF2-40B4-BE49-F238E27FC236}">
                    <a16:creationId xmlns:a16="http://schemas.microsoft.com/office/drawing/2014/main" id="{48B7D678-D6C2-BAE6-1A6C-4DABE3BAB58F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3778470" y="1234609"/>
                <a:ext cx="246651" cy="31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94" name="Grupo 393">
            <a:extLst>
              <a:ext uri="{FF2B5EF4-FFF2-40B4-BE49-F238E27FC236}">
                <a16:creationId xmlns:a16="http://schemas.microsoft.com/office/drawing/2014/main" id="{E18E6AF7-B34A-6298-242E-F7ECD8F60517}"/>
              </a:ext>
            </a:extLst>
          </p:cNvPr>
          <p:cNvGrpSpPr/>
          <p:nvPr/>
        </p:nvGrpSpPr>
        <p:grpSpPr>
          <a:xfrm>
            <a:off x="96776" y="712249"/>
            <a:ext cx="1951200" cy="816120"/>
            <a:chOff x="96776" y="712249"/>
            <a:chExt cx="1951200" cy="81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369" name="Entrada de lápiz 368">
                  <a:extLst>
                    <a:ext uri="{FF2B5EF4-FFF2-40B4-BE49-F238E27FC236}">
                      <a16:creationId xmlns:a16="http://schemas.microsoft.com/office/drawing/2014/main" id="{E71F420E-3861-9DB7-E603-A6EED7554335}"/>
                    </a:ext>
                  </a:extLst>
                </p14:cNvPr>
                <p14:cNvContentPartPr/>
                <p14:nvPr/>
              </p14:nvContentPartPr>
              <p14:xfrm>
                <a:off x="793376" y="847249"/>
                <a:ext cx="55800" cy="567360"/>
              </p14:xfrm>
            </p:contentPart>
          </mc:Choice>
          <mc:Fallback xmlns="">
            <p:pic>
              <p:nvPicPr>
                <p:cNvPr id="369" name="Entrada de lápiz 368">
                  <a:extLst>
                    <a:ext uri="{FF2B5EF4-FFF2-40B4-BE49-F238E27FC236}">
                      <a16:creationId xmlns:a16="http://schemas.microsoft.com/office/drawing/2014/main" id="{E71F420E-3861-9DB7-E603-A6EED755433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77896" y="831769"/>
                  <a:ext cx="8640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370" name="Entrada de lápiz 369">
                  <a:extLst>
                    <a:ext uri="{FF2B5EF4-FFF2-40B4-BE49-F238E27FC236}">
                      <a16:creationId xmlns:a16="http://schemas.microsoft.com/office/drawing/2014/main" id="{925247D1-3C35-796C-6DE7-A52CDE5D0C23}"/>
                    </a:ext>
                  </a:extLst>
                </p14:cNvPr>
                <p14:cNvContentPartPr/>
                <p14:nvPr/>
              </p14:nvContentPartPr>
              <p14:xfrm>
                <a:off x="727496" y="847249"/>
                <a:ext cx="189720" cy="71640"/>
              </p14:xfrm>
            </p:contentPart>
          </mc:Choice>
          <mc:Fallback xmlns="">
            <p:pic>
              <p:nvPicPr>
                <p:cNvPr id="370" name="Entrada de lápiz 369">
                  <a:extLst>
                    <a:ext uri="{FF2B5EF4-FFF2-40B4-BE49-F238E27FC236}">
                      <a16:creationId xmlns:a16="http://schemas.microsoft.com/office/drawing/2014/main" id="{925247D1-3C35-796C-6DE7-A52CDE5D0C2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12016" y="831769"/>
                  <a:ext cx="2203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371" name="Entrada de lápiz 370">
                  <a:extLst>
                    <a:ext uri="{FF2B5EF4-FFF2-40B4-BE49-F238E27FC236}">
                      <a16:creationId xmlns:a16="http://schemas.microsoft.com/office/drawing/2014/main" id="{21B59712-A15E-6CE0-E3DD-958B94512D6D}"/>
                    </a:ext>
                  </a:extLst>
                </p14:cNvPr>
                <p14:cNvContentPartPr/>
                <p14:nvPr/>
              </p14:nvContentPartPr>
              <p14:xfrm>
                <a:off x="950336" y="712249"/>
                <a:ext cx="128520" cy="177480"/>
              </p14:xfrm>
            </p:contentPart>
          </mc:Choice>
          <mc:Fallback xmlns="">
            <p:pic>
              <p:nvPicPr>
                <p:cNvPr id="371" name="Entrada de lápiz 370">
                  <a:extLst>
                    <a:ext uri="{FF2B5EF4-FFF2-40B4-BE49-F238E27FC236}">
                      <a16:creationId xmlns:a16="http://schemas.microsoft.com/office/drawing/2014/main" id="{21B59712-A15E-6CE0-E3DD-958B94512D6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34813" y="696769"/>
                  <a:ext cx="159206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372" name="Entrada de lápiz 371">
                  <a:extLst>
                    <a:ext uri="{FF2B5EF4-FFF2-40B4-BE49-F238E27FC236}">
                      <a16:creationId xmlns:a16="http://schemas.microsoft.com/office/drawing/2014/main" id="{771BE383-2FD5-E4D0-B6B0-B5F53EE8DEEC}"/>
                    </a:ext>
                  </a:extLst>
                </p14:cNvPr>
                <p14:cNvContentPartPr/>
                <p14:nvPr/>
              </p14:nvContentPartPr>
              <p14:xfrm>
                <a:off x="993176" y="781369"/>
                <a:ext cx="112320" cy="38160"/>
              </p14:xfrm>
            </p:contentPart>
          </mc:Choice>
          <mc:Fallback xmlns="">
            <p:pic>
              <p:nvPicPr>
                <p:cNvPr id="372" name="Entrada de lápiz 371">
                  <a:extLst>
                    <a:ext uri="{FF2B5EF4-FFF2-40B4-BE49-F238E27FC236}">
                      <a16:creationId xmlns:a16="http://schemas.microsoft.com/office/drawing/2014/main" id="{771BE383-2FD5-E4D0-B6B0-B5F53EE8DEE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77696" y="765742"/>
                  <a:ext cx="142920" cy="69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373" name="Entrada de lápiz 372">
                  <a:extLst>
                    <a:ext uri="{FF2B5EF4-FFF2-40B4-BE49-F238E27FC236}">
                      <a16:creationId xmlns:a16="http://schemas.microsoft.com/office/drawing/2014/main" id="{BCC5E958-E4E8-835E-266C-2C903EB8C277}"/>
                    </a:ext>
                  </a:extLst>
                </p14:cNvPr>
                <p14:cNvContentPartPr/>
                <p14:nvPr/>
              </p14:nvContentPartPr>
              <p14:xfrm>
                <a:off x="1169936" y="749329"/>
                <a:ext cx="135720" cy="32400"/>
              </p14:xfrm>
            </p:contentPart>
          </mc:Choice>
          <mc:Fallback xmlns="">
            <p:pic>
              <p:nvPicPr>
                <p:cNvPr id="373" name="Entrada de lápiz 372">
                  <a:extLst>
                    <a:ext uri="{FF2B5EF4-FFF2-40B4-BE49-F238E27FC236}">
                      <a16:creationId xmlns:a16="http://schemas.microsoft.com/office/drawing/2014/main" id="{BCC5E958-E4E8-835E-266C-2C903EB8C27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54456" y="733849"/>
                  <a:ext cx="1663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378" name="Entrada de lápiz 377">
                  <a:extLst>
                    <a:ext uri="{FF2B5EF4-FFF2-40B4-BE49-F238E27FC236}">
                      <a16:creationId xmlns:a16="http://schemas.microsoft.com/office/drawing/2014/main" id="{0392B9D5-96BA-CDEC-D3A8-3968AD861CEF}"/>
                    </a:ext>
                  </a:extLst>
                </p14:cNvPr>
                <p14:cNvContentPartPr/>
                <p14:nvPr/>
              </p14:nvContentPartPr>
              <p14:xfrm>
                <a:off x="1166696" y="737449"/>
                <a:ext cx="142920" cy="93240"/>
              </p14:xfrm>
            </p:contentPart>
          </mc:Choice>
          <mc:Fallback xmlns="">
            <p:pic>
              <p:nvPicPr>
                <p:cNvPr id="378" name="Entrada de lápiz 377">
                  <a:extLst>
                    <a:ext uri="{FF2B5EF4-FFF2-40B4-BE49-F238E27FC236}">
                      <a16:creationId xmlns:a16="http://schemas.microsoft.com/office/drawing/2014/main" id="{0392B9D5-96BA-CDEC-D3A8-3968AD861CE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151216" y="721909"/>
                  <a:ext cx="173520" cy="1239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376" name="Entrada de lápiz 375">
                  <a:extLst>
                    <a:ext uri="{FF2B5EF4-FFF2-40B4-BE49-F238E27FC236}">
                      <a16:creationId xmlns:a16="http://schemas.microsoft.com/office/drawing/2014/main" id="{ABC0D939-D789-8E6D-07D6-903F654EAF15}"/>
                    </a:ext>
                  </a:extLst>
                </p14:cNvPr>
                <p14:cNvContentPartPr/>
                <p14:nvPr/>
              </p14:nvContentPartPr>
              <p14:xfrm>
                <a:off x="861776" y="1316689"/>
                <a:ext cx="629640" cy="115560"/>
              </p14:xfrm>
            </p:contentPart>
          </mc:Choice>
          <mc:Fallback xmlns="">
            <p:pic>
              <p:nvPicPr>
                <p:cNvPr id="376" name="Entrada de lápiz 375">
                  <a:extLst>
                    <a:ext uri="{FF2B5EF4-FFF2-40B4-BE49-F238E27FC236}">
                      <a16:creationId xmlns:a16="http://schemas.microsoft.com/office/drawing/2014/main" id="{ABC0D939-D789-8E6D-07D6-903F654EAF1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46296" y="1301209"/>
                  <a:ext cx="6602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377" name="Entrada de lápiz 376">
                  <a:extLst>
                    <a:ext uri="{FF2B5EF4-FFF2-40B4-BE49-F238E27FC236}">
                      <a16:creationId xmlns:a16="http://schemas.microsoft.com/office/drawing/2014/main" id="{6D4A757C-64F3-BE5A-F73D-7C99477A506E}"/>
                    </a:ext>
                  </a:extLst>
                </p14:cNvPr>
                <p14:cNvContentPartPr/>
                <p14:nvPr/>
              </p14:nvContentPartPr>
              <p14:xfrm>
                <a:off x="1435616" y="1244689"/>
                <a:ext cx="119880" cy="166320"/>
              </p14:xfrm>
            </p:contentPart>
          </mc:Choice>
          <mc:Fallback xmlns="">
            <p:pic>
              <p:nvPicPr>
                <p:cNvPr id="377" name="Entrada de lápiz 376">
                  <a:extLst>
                    <a:ext uri="{FF2B5EF4-FFF2-40B4-BE49-F238E27FC236}">
                      <a16:creationId xmlns:a16="http://schemas.microsoft.com/office/drawing/2014/main" id="{6D4A757C-64F3-BE5A-F73D-7C99477A506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420136" y="1229209"/>
                  <a:ext cx="150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379" name="Entrada de lápiz 378">
                  <a:extLst>
                    <a:ext uri="{FF2B5EF4-FFF2-40B4-BE49-F238E27FC236}">
                      <a16:creationId xmlns:a16="http://schemas.microsoft.com/office/drawing/2014/main" id="{302C7928-B5D2-609E-A804-1972D24ED801}"/>
                    </a:ext>
                  </a:extLst>
                </p14:cNvPr>
                <p14:cNvContentPartPr/>
                <p14:nvPr/>
              </p14:nvContentPartPr>
              <p14:xfrm>
                <a:off x="1706696" y="1202929"/>
                <a:ext cx="227160" cy="141480"/>
              </p14:xfrm>
            </p:contentPart>
          </mc:Choice>
          <mc:Fallback xmlns="">
            <p:pic>
              <p:nvPicPr>
                <p:cNvPr id="379" name="Entrada de lápiz 378">
                  <a:extLst>
                    <a:ext uri="{FF2B5EF4-FFF2-40B4-BE49-F238E27FC236}">
                      <a16:creationId xmlns:a16="http://schemas.microsoft.com/office/drawing/2014/main" id="{302C7928-B5D2-609E-A804-1972D24ED80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691216" y="1187449"/>
                  <a:ext cx="2577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380" name="Entrada de lápiz 379">
                  <a:extLst>
                    <a:ext uri="{FF2B5EF4-FFF2-40B4-BE49-F238E27FC236}">
                      <a16:creationId xmlns:a16="http://schemas.microsoft.com/office/drawing/2014/main" id="{3621B6F6-F9BA-570E-3571-DBB08E1E1EEB}"/>
                    </a:ext>
                  </a:extLst>
                </p14:cNvPr>
                <p14:cNvContentPartPr/>
                <p14:nvPr/>
              </p14:nvContentPartPr>
              <p14:xfrm>
                <a:off x="1769336" y="1182049"/>
                <a:ext cx="116280" cy="170280"/>
              </p14:xfrm>
            </p:contentPart>
          </mc:Choice>
          <mc:Fallback xmlns="">
            <p:pic>
              <p:nvPicPr>
                <p:cNvPr id="380" name="Entrada de lápiz 379">
                  <a:extLst>
                    <a:ext uri="{FF2B5EF4-FFF2-40B4-BE49-F238E27FC236}">
                      <a16:creationId xmlns:a16="http://schemas.microsoft.com/office/drawing/2014/main" id="{3621B6F6-F9BA-570E-3571-DBB08E1E1EE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753904" y="1166569"/>
                  <a:ext cx="146786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381" name="Entrada de lápiz 380">
                  <a:extLst>
                    <a:ext uri="{FF2B5EF4-FFF2-40B4-BE49-F238E27FC236}">
                      <a16:creationId xmlns:a16="http://schemas.microsoft.com/office/drawing/2014/main" id="{39E60EA3-BDD8-6B08-CA41-FC595772DC4B}"/>
                    </a:ext>
                  </a:extLst>
                </p14:cNvPr>
                <p14:cNvContentPartPr/>
                <p14:nvPr/>
              </p14:nvContentPartPr>
              <p14:xfrm>
                <a:off x="1978496" y="1191769"/>
                <a:ext cx="69480" cy="137160"/>
              </p14:xfrm>
            </p:contentPart>
          </mc:Choice>
          <mc:Fallback xmlns="">
            <p:pic>
              <p:nvPicPr>
                <p:cNvPr id="381" name="Entrada de lápiz 380">
                  <a:extLst>
                    <a:ext uri="{FF2B5EF4-FFF2-40B4-BE49-F238E27FC236}">
                      <a16:creationId xmlns:a16="http://schemas.microsoft.com/office/drawing/2014/main" id="{39E60EA3-BDD8-6B08-CA41-FC595772DC4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963016" y="1176289"/>
                  <a:ext cx="1000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386" name="Entrada de lápiz 385">
                  <a:extLst>
                    <a:ext uri="{FF2B5EF4-FFF2-40B4-BE49-F238E27FC236}">
                      <a16:creationId xmlns:a16="http://schemas.microsoft.com/office/drawing/2014/main" id="{DD587BA7-C25B-311F-ED6F-E7A7A9FD0328}"/>
                    </a:ext>
                  </a:extLst>
                </p14:cNvPr>
                <p14:cNvContentPartPr/>
                <p14:nvPr/>
              </p14:nvContentPartPr>
              <p14:xfrm>
                <a:off x="341576" y="1092049"/>
                <a:ext cx="481320" cy="346680"/>
              </p14:xfrm>
            </p:contentPart>
          </mc:Choice>
          <mc:Fallback xmlns="">
            <p:pic>
              <p:nvPicPr>
                <p:cNvPr id="386" name="Entrada de lápiz 385">
                  <a:extLst>
                    <a:ext uri="{FF2B5EF4-FFF2-40B4-BE49-F238E27FC236}">
                      <a16:creationId xmlns:a16="http://schemas.microsoft.com/office/drawing/2014/main" id="{DD587BA7-C25B-311F-ED6F-E7A7A9FD032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26096" y="1076569"/>
                  <a:ext cx="5119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387" name="Entrada de lápiz 386">
                  <a:extLst>
                    <a:ext uri="{FF2B5EF4-FFF2-40B4-BE49-F238E27FC236}">
                      <a16:creationId xmlns:a16="http://schemas.microsoft.com/office/drawing/2014/main" id="{3EDC7FDE-09D1-3BE4-05CD-79CC429B5B9A}"/>
                    </a:ext>
                  </a:extLst>
                </p14:cNvPr>
                <p14:cNvContentPartPr/>
                <p14:nvPr/>
              </p14:nvContentPartPr>
              <p14:xfrm>
                <a:off x="293696" y="1008529"/>
                <a:ext cx="147960" cy="158400"/>
              </p14:xfrm>
            </p:contentPart>
          </mc:Choice>
          <mc:Fallback xmlns="">
            <p:pic>
              <p:nvPicPr>
                <p:cNvPr id="387" name="Entrada de lápiz 386">
                  <a:extLst>
                    <a:ext uri="{FF2B5EF4-FFF2-40B4-BE49-F238E27FC236}">
                      <a16:creationId xmlns:a16="http://schemas.microsoft.com/office/drawing/2014/main" id="{3EDC7FDE-09D1-3BE4-05CD-79CC429B5B9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78216" y="993049"/>
                  <a:ext cx="1785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390" name="Entrada de lápiz 389">
                  <a:extLst>
                    <a:ext uri="{FF2B5EF4-FFF2-40B4-BE49-F238E27FC236}">
                      <a16:creationId xmlns:a16="http://schemas.microsoft.com/office/drawing/2014/main" id="{3F4F199D-AA12-608C-2AB4-57B79FC369BD}"/>
                    </a:ext>
                  </a:extLst>
                </p14:cNvPr>
                <p14:cNvContentPartPr/>
                <p14:nvPr/>
              </p14:nvContentPartPr>
              <p14:xfrm>
                <a:off x="96776" y="1360969"/>
                <a:ext cx="163440" cy="73080"/>
              </p14:xfrm>
            </p:contentPart>
          </mc:Choice>
          <mc:Fallback xmlns="">
            <p:pic>
              <p:nvPicPr>
                <p:cNvPr id="390" name="Entrada de lápiz 389">
                  <a:extLst>
                    <a:ext uri="{FF2B5EF4-FFF2-40B4-BE49-F238E27FC236}">
                      <a16:creationId xmlns:a16="http://schemas.microsoft.com/office/drawing/2014/main" id="{3F4F199D-AA12-608C-2AB4-57B79FC369B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1296" y="1345489"/>
                  <a:ext cx="1940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391" name="Entrada de lápiz 390">
                  <a:extLst>
                    <a:ext uri="{FF2B5EF4-FFF2-40B4-BE49-F238E27FC236}">
                      <a16:creationId xmlns:a16="http://schemas.microsoft.com/office/drawing/2014/main" id="{92F09FCC-C46F-C9F2-3258-20C81E6E651E}"/>
                    </a:ext>
                  </a:extLst>
                </p14:cNvPr>
                <p14:cNvContentPartPr/>
                <p14:nvPr/>
              </p14:nvContentPartPr>
              <p14:xfrm>
                <a:off x="166976" y="1342969"/>
                <a:ext cx="57960" cy="117360"/>
              </p14:xfrm>
            </p:contentPart>
          </mc:Choice>
          <mc:Fallback xmlns="">
            <p:pic>
              <p:nvPicPr>
                <p:cNvPr id="391" name="Entrada de lápiz 390">
                  <a:extLst>
                    <a:ext uri="{FF2B5EF4-FFF2-40B4-BE49-F238E27FC236}">
                      <a16:creationId xmlns:a16="http://schemas.microsoft.com/office/drawing/2014/main" id="{92F09FCC-C46F-C9F2-3258-20C81E6E651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51496" y="1327489"/>
                  <a:ext cx="88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392" name="Entrada de lápiz 391">
                  <a:extLst>
                    <a:ext uri="{FF2B5EF4-FFF2-40B4-BE49-F238E27FC236}">
                      <a16:creationId xmlns:a16="http://schemas.microsoft.com/office/drawing/2014/main" id="{F425DED5-33A7-CD13-BFAA-5CB0CEDA1356}"/>
                    </a:ext>
                  </a:extLst>
                </p14:cNvPr>
                <p14:cNvContentPartPr/>
                <p14:nvPr/>
              </p14:nvContentPartPr>
              <p14:xfrm>
                <a:off x="356336" y="1386889"/>
                <a:ext cx="105120" cy="141480"/>
              </p14:xfrm>
            </p:contentPart>
          </mc:Choice>
          <mc:Fallback xmlns="">
            <p:pic>
              <p:nvPicPr>
                <p:cNvPr id="392" name="Entrada de lápiz 391">
                  <a:extLst>
                    <a:ext uri="{FF2B5EF4-FFF2-40B4-BE49-F238E27FC236}">
                      <a16:creationId xmlns:a16="http://schemas.microsoft.com/office/drawing/2014/main" id="{F425DED5-33A7-CD13-BFAA-5CB0CEDA135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40856" y="1371409"/>
                  <a:ext cx="135720" cy="17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395" name="Entrada de lápiz 394">
                <a:extLst>
                  <a:ext uri="{FF2B5EF4-FFF2-40B4-BE49-F238E27FC236}">
                    <a16:creationId xmlns:a16="http://schemas.microsoft.com/office/drawing/2014/main" id="{0926CCD1-6F6C-0CD6-54C2-45325B33D261}"/>
                  </a:ext>
                </a:extLst>
              </p14:cNvPr>
              <p14:cNvContentPartPr/>
              <p14:nvPr/>
            </p14:nvContentPartPr>
            <p14:xfrm>
              <a:off x="847736" y="1432969"/>
              <a:ext cx="20160" cy="38160"/>
            </p14:xfrm>
          </p:contentPart>
        </mc:Choice>
        <mc:Fallback xmlns="">
          <p:pic>
            <p:nvPicPr>
              <p:cNvPr id="395" name="Entrada de lápiz 394">
                <a:extLst>
                  <a:ext uri="{FF2B5EF4-FFF2-40B4-BE49-F238E27FC236}">
                    <a16:creationId xmlns:a16="http://schemas.microsoft.com/office/drawing/2014/main" id="{0926CCD1-6F6C-0CD6-54C2-45325B33D261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832256" y="1417489"/>
                <a:ext cx="5076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99" name="Grupo 398">
            <a:extLst>
              <a:ext uri="{FF2B5EF4-FFF2-40B4-BE49-F238E27FC236}">
                <a16:creationId xmlns:a16="http://schemas.microsoft.com/office/drawing/2014/main" id="{3A9FE636-FDB2-7571-D74E-1676AC509A7A}"/>
              </a:ext>
            </a:extLst>
          </p:cNvPr>
          <p:cNvGrpSpPr/>
          <p:nvPr/>
        </p:nvGrpSpPr>
        <p:grpSpPr>
          <a:xfrm>
            <a:off x="608336" y="1220569"/>
            <a:ext cx="408240" cy="217800"/>
            <a:chOff x="608336" y="1220569"/>
            <a:chExt cx="408240" cy="2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396" name="Entrada de lápiz 395">
                  <a:extLst>
                    <a:ext uri="{FF2B5EF4-FFF2-40B4-BE49-F238E27FC236}">
                      <a16:creationId xmlns:a16="http://schemas.microsoft.com/office/drawing/2014/main" id="{4D6C4BE6-72AA-58DF-3EE4-C016644C9F85}"/>
                    </a:ext>
                  </a:extLst>
                </p14:cNvPr>
                <p14:cNvContentPartPr/>
                <p14:nvPr/>
              </p14:nvContentPartPr>
              <p14:xfrm>
                <a:off x="625256" y="1251889"/>
                <a:ext cx="391320" cy="186480"/>
              </p14:xfrm>
            </p:contentPart>
          </mc:Choice>
          <mc:Fallback xmlns="">
            <p:pic>
              <p:nvPicPr>
                <p:cNvPr id="396" name="Entrada de lápiz 395">
                  <a:extLst>
                    <a:ext uri="{FF2B5EF4-FFF2-40B4-BE49-F238E27FC236}">
                      <a16:creationId xmlns:a16="http://schemas.microsoft.com/office/drawing/2014/main" id="{4D6C4BE6-72AA-58DF-3EE4-C016644C9F8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09790" y="1236409"/>
                  <a:ext cx="421892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397" name="Entrada de lápiz 396">
                  <a:extLst>
                    <a:ext uri="{FF2B5EF4-FFF2-40B4-BE49-F238E27FC236}">
                      <a16:creationId xmlns:a16="http://schemas.microsoft.com/office/drawing/2014/main" id="{B9736230-08F8-2DB8-08FE-CC5F7201C2A4}"/>
                    </a:ext>
                  </a:extLst>
                </p14:cNvPr>
                <p14:cNvContentPartPr/>
                <p14:nvPr/>
              </p14:nvContentPartPr>
              <p14:xfrm>
                <a:off x="608336" y="1220569"/>
                <a:ext cx="89280" cy="140400"/>
              </p14:xfrm>
            </p:contentPart>
          </mc:Choice>
          <mc:Fallback xmlns="">
            <p:pic>
              <p:nvPicPr>
                <p:cNvPr id="397" name="Entrada de lápiz 396">
                  <a:extLst>
                    <a:ext uri="{FF2B5EF4-FFF2-40B4-BE49-F238E27FC236}">
                      <a16:creationId xmlns:a16="http://schemas.microsoft.com/office/drawing/2014/main" id="{B9736230-08F8-2DB8-08FE-CC5F7201C2A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92793" y="1205089"/>
                  <a:ext cx="120004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upo 403">
            <a:extLst>
              <a:ext uri="{FF2B5EF4-FFF2-40B4-BE49-F238E27FC236}">
                <a16:creationId xmlns:a16="http://schemas.microsoft.com/office/drawing/2014/main" id="{043505A4-247D-A568-3E28-F7C72FDB70A5}"/>
              </a:ext>
            </a:extLst>
          </p:cNvPr>
          <p:cNvGrpSpPr/>
          <p:nvPr/>
        </p:nvGrpSpPr>
        <p:grpSpPr>
          <a:xfrm>
            <a:off x="965096" y="1024009"/>
            <a:ext cx="321480" cy="199080"/>
            <a:chOff x="965096" y="1024009"/>
            <a:chExt cx="321480" cy="19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400" name="Entrada de lápiz 399">
                  <a:extLst>
                    <a:ext uri="{FF2B5EF4-FFF2-40B4-BE49-F238E27FC236}">
                      <a16:creationId xmlns:a16="http://schemas.microsoft.com/office/drawing/2014/main" id="{D1878698-EAD4-7ED8-FBF4-5D6AEE1EFF9A}"/>
                    </a:ext>
                  </a:extLst>
                </p14:cNvPr>
                <p14:cNvContentPartPr/>
                <p14:nvPr/>
              </p14:nvContentPartPr>
              <p14:xfrm>
                <a:off x="992816" y="1048489"/>
                <a:ext cx="123120" cy="174600"/>
              </p14:xfrm>
            </p:contentPart>
          </mc:Choice>
          <mc:Fallback xmlns="">
            <p:pic>
              <p:nvPicPr>
                <p:cNvPr id="400" name="Entrada de lápiz 399">
                  <a:extLst>
                    <a:ext uri="{FF2B5EF4-FFF2-40B4-BE49-F238E27FC236}">
                      <a16:creationId xmlns:a16="http://schemas.microsoft.com/office/drawing/2014/main" id="{D1878698-EAD4-7ED8-FBF4-5D6AEE1EFF9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77336" y="1032977"/>
                  <a:ext cx="153720" cy="205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401" name="Entrada de lápiz 400">
                  <a:extLst>
                    <a:ext uri="{FF2B5EF4-FFF2-40B4-BE49-F238E27FC236}">
                      <a16:creationId xmlns:a16="http://schemas.microsoft.com/office/drawing/2014/main" id="{67F488D6-70BB-6564-1A58-EBB5804E096C}"/>
                    </a:ext>
                  </a:extLst>
                </p14:cNvPr>
                <p14:cNvContentPartPr/>
                <p14:nvPr/>
              </p14:nvContentPartPr>
              <p14:xfrm>
                <a:off x="965096" y="1117969"/>
                <a:ext cx="141480" cy="24480"/>
              </p14:xfrm>
            </p:contentPart>
          </mc:Choice>
          <mc:Fallback xmlns="">
            <p:pic>
              <p:nvPicPr>
                <p:cNvPr id="401" name="Entrada de lápiz 400">
                  <a:extLst>
                    <a:ext uri="{FF2B5EF4-FFF2-40B4-BE49-F238E27FC236}">
                      <a16:creationId xmlns:a16="http://schemas.microsoft.com/office/drawing/2014/main" id="{67F488D6-70BB-6564-1A58-EBB5804E096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49616" y="1102489"/>
                  <a:ext cx="172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402" name="Entrada de lápiz 401">
                  <a:extLst>
                    <a:ext uri="{FF2B5EF4-FFF2-40B4-BE49-F238E27FC236}">
                      <a16:creationId xmlns:a16="http://schemas.microsoft.com/office/drawing/2014/main" id="{C3509273-3FFC-F901-F4F1-8920B7F44709}"/>
                    </a:ext>
                  </a:extLst>
                </p14:cNvPr>
                <p14:cNvContentPartPr/>
                <p14:nvPr/>
              </p14:nvContentPartPr>
              <p14:xfrm>
                <a:off x="1163816" y="1024009"/>
                <a:ext cx="122760" cy="161280"/>
              </p14:xfrm>
            </p:contentPart>
          </mc:Choice>
          <mc:Fallback xmlns="">
            <p:pic>
              <p:nvPicPr>
                <p:cNvPr id="402" name="Entrada de lápiz 401">
                  <a:extLst>
                    <a:ext uri="{FF2B5EF4-FFF2-40B4-BE49-F238E27FC236}">
                      <a16:creationId xmlns:a16="http://schemas.microsoft.com/office/drawing/2014/main" id="{C3509273-3FFC-F901-F4F1-8920B7F4470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48336" y="1008563"/>
                  <a:ext cx="153360" cy="19181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4" name="Grupo 413">
            <a:extLst>
              <a:ext uri="{FF2B5EF4-FFF2-40B4-BE49-F238E27FC236}">
                <a16:creationId xmlns:a16="http://schemas.microsoft.com/office/drawing/2014/main" id="{CB33F699-C2EA-BD4E-0834-57EE1D46EBB8}"/>
              </a:ext>
            </a:extLst>
          </p:cNvPr>
          <p:cNvGrpSpPr/>
          <p:nvPr/>
        </p:nvGrpSpPr>
        <p:grpSpPr>
          <a:xfrm>
            <a:off x="303056" y="1549249"/>
            <a:ext cx="1220760" cy="380880"/>
            <a:chOff x="303056" y="1549249"/>
            <a:chExt cx="1220760" cy="3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405" name="Entrada de lápiz 404">
                  <a:extLst>
                    <a:ext uri="{FF2B5EF4-FFF2-40B4-BE49-F238E27FC236}">
                      <a16:creationId xmlns:a16="http://schemas.microsoft.com/office/drawing/2014/main" id="{2B49AB3C-F798-8ACB-F53A-E3260DFB597A}"/>
                    </a:ext>
                  </a:extLst>
                </p14:cNvPr>
                <p14:cNvContentPartPr/>
                <p14:nvPr/>
              </p14:nvContentPartPr>
              <p14:xfrm>
                <a:off x="303056" y="1803049"/>
                <a:ext cx="140400" cy="119520"/>
              </p14:xfrm>
            </p:contentPart>
          </mc:Choice>
          <mc:Fallback xmlns="">
            <p:pic>
              <p:nvPicPr>
                <p:cNvPr id="405" name="Entrada de lápiz 404">
                  <a:extLst>
                    <a:ext uri="{FF2B5EF4-FFF2-40B4-BE49-F238E27FC236}">
                      <a16:creationId xmlns:a16="http://schemas.microsoft.com/office/drawing/2014/main" id="{2B49AB3C-F798-8ACB-F53A-E3260DFB597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87616" y="1787569"/>
                  <a:ext cx="170922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406" name="Entrada de lápiz 405">
                  <a:extLst>
                    <a:ext uri="{FF2B5EF4-FFF2-40B4-BE49-F238E27FC236}">
                      <a16:creationId xmlns:a16="http://schemas.microsoft.com/office/drawing/2014/main" id="{806AAEDE-AF10-0498-6C90-A52387B07FCE}"/>
                    </a:ext>
                  </a:extLst>
                </p14:cNvPr>
                <p14:cNvContentPartPr/>
                <p14:nvPr/>
              </p14:nvContentPartPr>
              <p14:xfrm>
                <a:off x="526616" y="1868929"/>
                <a:ext cx="7560" cy="5760"/>
              </p14:xfrm>
            </p:contentPart>
          </mc:Choice>
          <mc:Fallback xmlns="">
            <p:pic>
              <p:nvPicPr>
                <p:cNvPr id="406" name="Entrada de lápiz 405">
                  <a:extLst>
                    <a:ext uri="{FF2B5EF4-FFF2-40B4-BE49-F238E27FC236}">
                      <a16:creationId xmlns:a16="http://schemas.microsoft.com/office/drawing/2014/main" id="{806AAEDE-AF10-0498-6C90-A52387B07FC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11136" y="1852417"/>
                  <a:ext cx="38160" cy="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409" name="Entrada de lápiz 408">
                  <a:extLst>
                    <a:ext uri="{FF2B5EF4-FFF2-40B4-BE49-F238E27FC236}">
                      <a16:creationId xmlns:a16="http://schemas.microsoft.com/office/drawing/2014/main" id="{226233C2-B29F-57B4-F521-68CE06B64645}"/>
                    </a:ext>
                  </a:extLst>
                </p14:cNvPr>
                <p14:cNvContentPartPr/>
                <p14:nvPr/>
              </p14:nvContentPartPr>
              <p14:xfrm>
                <a:off x="633536" y="1755169"/>
                <a:ext cx="142560" cy="174960"/>
              </p14:xfrm>
            </p:contentPart>
          </mc:Choice>
          <mc:Fallback xmlns="">
            <p:pic>
              <p:nvPicPr>
                <p:cNvPr id="409" name="Entrada de lápiz 408">
                  <a:extLst>
                    <a:ext uri="{FF2B5EF4-FFF2-40B4-BE49-F238E27FC236}">
                      <a16:creationId xmlns:a16="http://schemas.microsoft.com/office/drawing/2014/main" id="{226233C2-B29F-57B4-F521-68CE06B6464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18056" y="1739689"/>
                  <a:ext cx="1731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410" name="Entrada de lápiz 409">
                  <a:extLst>
                    <a:ext uri="{FF2B5EF4-FFF2-40B4-BE49-F238E27FC236}">
                      <a16:creationId xmlns:a16="http://schemas.microsoft.com/office/drawing/2014/main" id="{0EA9372B-874A-8163-509B-7953584ECCB4}"/>
                    </a:ext>
                  </a:extLst>
                </p14:cNvPr>
                <p14:cNvContentPartPr/>
                <p14:nvPr/>
              </p14:nvContentPartPr>
              <p14:xfrm>
                <a:off x="762056" y="1670209"/>
                <a:ext cx="228600" cy="205920"/>
              </p14:xfrm>
            </p:contentPart>
          </mc:Choice>
          <mc:Fallback xmlns="">
            <p:pic>
              <p:nvPicPr>
                <p:cNvPr id="410" name="Entrada de lápiz 409">
                  <a:extLst>
                    <a:ext uri="{FF2B5EF4-FFF2-40B4-BE49-F238E27FC236}">
                      <a16:creationId xmlns:a16="http://schemas.microsoft.com/office/drawing/2014/main" id="{0EA9372B-874A-8163-509B-7953584ECCB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46552" y="1654729"/>
                  <a:ext cx="259248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411" name="Entrada de lápiz 410">
                  <a:extLst>
                    <a:ext uri="{FF2B5EF4-FFF2-40B4-BE49-F238E27FC236}">
                      <a16:creationId xmlns:a16="http://schemas.microsoft.com/office/drawing/2014/main" id="{C249FEB2-A6EC-A3C1-FB7B-AADDF8E9E774}"/>
                    </a:ext>
                  </a:extLst>
                </p14:cNvPr>
                <p14:cNvContentPartPr/>
                <p14:nvPr/>
              </p14:nvContentPartPr>
              <p14:xfrm>
                <a:off x="882296" y="1675969"/>
                <a:ext cx="403920" cy="117000"/>
              </p14:xfrm>
            </p:contentPart>
          </mc:Choice>
          <mc:Fallback xmlns="">
            <p:pic>
              <p:nvPicPr>
                <p:cNvPr id="411" name="Entrada de lápiz 410">
                  <a:extLst>
                    <a:ext uri="{FF2B5EF4-FFF2-40B4-BE49-F238E27FC236}">
                      <a16:creationId xmlns:a16="http://schemas.microsoft.com/office/drawing/2014/main" id="{C249FEB2-A6EC-A3C1-FB7B-AADDF8E9E77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66816" y="1660489"/>
                  <a:ext cx="4345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412" name="Entrada de lápiz 411">
                  <a:extLst>
                    <a:ext uri="{FF2B5EF4-FFF2-40B4-BE49-F238E27FC236}">
                      <a16:creationId xmlns:a16="http://schemas.microsoft.com/office/drawing/2014/main" id="{74C072DE-2703-6455-3193-5D3629C1BFDC}"/>
                    </a:ext>
                  </a:extLst>
                </p14:cNvPr>
                <p14:cNvContentPartPr/>
                <p14:nvPr/>
              </p14:nvContentPartPr>
              <p14:xfrm>
                <a:off x="1319336" y="1549249"/>
                <a:ext cx="204480" cy="211320"/>
              </p14:xfrm>
            </p:contentPart>
          </mc:Choice>
          <mc:Fallback xmlns="">
            <p:pic>
              <p:nvPicPr>
                <p:cNvPr id="412" name="Entrada de lápiz 411">
                  <a:extLst>
                    <a:ext uri="{FF2B5EF4-FFF2-40B4-BE49-F238E27FC236}">
                      <a16:creationId xmlns:a16="http://schemas.microsoft.com/office/drawing/2014/main" id="{74C072DE-2703-6455-3193-5D3629C1BFD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303856" y="1533769"/>
                  <a:ext cx="23508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7" name="Grupo 426">
            <a:extLst>
              <a:ext uri="{FF2B5EF4-FFF2-40B4-BE49-F238E27FC236}">
                <a16:creationId xmlns:a16="http://schemas.microsoft.com/office/drawing/2014/main" id="{D181C01C-286D-423E-9C7B-7001761CB37B}"/>
              </a:ext>
            </a:extLst>
          </p:cNvPr>
          <p:cNvGrpSpPr/>
          <p:nvPr/>
        </p:nvGrpSpPr>
        <p:grpSpPr>
          <a:xfrm>
            <a:off x="3417416" y="4865569"/>
            <a:ext cx="1618560" cy="312840"/>
            <a:chOff x="3417416" y="4865569"/>
            <a:chExt cx="1618560" cy="31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415" name="Entrada de lápiz 414">
                  <a:extLst>
                    <a:ext uri="{FF2B5EF4-FFF2-40B4-BE49-F238E27FC236}">
                      <a16:creationId xmlns:a16="http://schemas.microsoft.com/office/drawing/2014/main" id="{63396170-2386-4DDE-1BF3-C8879DD56A6F}"/>
                    </a:ext>
                  </a:extLst>
                </p14:cNvPr>
                <p14:cNvContentPartPr/>
                <p14:nvPr/>
              </p14:nvContentPartPr>
              <p14:xfrm>
                <a:off x="3417416" y="4958809"/>
                <a:ext cx="144720" cy="165600"/>
              </p14:xfrm>
            </p:contentPart>
          </mc:Choice>
          <mc:Fallback xmlns="">
            <p:pic>
              <p:nvPicPr>
                <p:cNvPr id="415" name="Entrada de lápiz 414">
                  <a:extLst>
                    <a:ext uri="{FF2B5EF4-FFF2-40B4-BE49-F238E27FC236}">
                      <a16:creationId xmlns:a16="http://schemas.microsoft.com/office/drawing/2014/main" id="{63396170-2386-4DDE-1BF3-C8879DD56A6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401936" y="4943329"/>
                  <a:ext cx="1753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416" name="Entrada de lápiz 415">
                  <a:extLst>
                    <a:ext uri="{FF2B5EF4-FFF2-40B4-BE49-F238E27FC236}">
                      <a16:creationId xmlns:a16="http://schemas.microsoft.com/office/drawing/2014/main" id="{8C30F38A-20B3-A0F2-20BB-C0648FB3ADEE}"/>
                    </a:ext>
                  </a:extLst>
                </p14:cNvPr>
                <p14:cNvContentPartPr/>
                <p14:nvPr/>
              </p14:nvContentPartPr>
              <p14:xfrm>
                <a:off x="3642416" y="4989049"/>
                <a:ext cx="36000" cy="85680"/>
              </p14:xfrm>
            </p:contentPart>
          </mc:Choice>
          <mc:Fallback xmlns="">
            <p:pic>
              <p:nvPicPr>
                <p:cNvPr id="416" name="Entrada de lápiz 415">
                  <a:extLst>
                    <a:ext uri="{FF2B5EF4-FFF2-40B4-BE49-F238E27FC236}">
                      <a16:creationId xmlns:a16="http://schemas.microsoft.com/office/drawing/2014/main" id="{8C30F38A-20B3-A0F2-20BB-C0648FB3ADE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626780" y="4973569"/>
                  <a:ext cx="66909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417" name="Entrada de lápiz 416">
                  <a:extLst>
                    <a:ext uri="{FF2B5EF4-FFF2-40B4-BE49-F238E27FC236}">
                      <a16:creationId xmlns:a16="http://schemas.microsoft.com/office/drawing/2014/main" id="{3CD35F98-7AA8-7632-F716-7F63A031E185}"/>
                    </a:ext>
                  </a:extLst>
                </p14:cNvPr>
                <p14:cNvContentPartPr/>
                <p14:nvPr/>
              </p14:nvContentPartPr>
              <p14:xfrm>
                <a:off x="3710456" y="4879249"/>
                <a:ext cx="20160" cy="5400"/>
              </p14:xfrm>
            </p:contentPart>
          </mc:Choice>
          <mc:Fallback xmlns="">
            <p:pic>
              <p:nvPicPr>
                <p:cNvPr id="417" name="Entrada de lápiz 416">
                  <a:extLst>
                    <a:ext uri="{FF2B5EF4-FFF2-40B4-BE49-F238E27FC236}">
                      <a16:creationId xmlns:a16="http://schemas.microsoft.com/office/drawing/2014/main" id="{3CD35F98-7AA8-7632-F716-7F63A031E18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695248" y="4864736"/>
                  <a:ext cx="50223" cy="34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418" name="Entrada de lápiz 417">
                  <a:extLst>
                    <a:ext uri="{FF2B5EF4-FFF2-40B4-BE49-F238E27FC236}">
                      <a16:creationId xmlns:a16="http://schemas.microsoft.com/office/drawing/2014/main" id="{28CA92A7-FFA7-E2C2-7318-20CC945776FA}"/>
                    </a:ext>
                  </a:extLst>
                </p14:cNvPr>
                <p14:cNvContentPartPr/>
                <p14:nvPr/>
              </p14:nvContentPartPr>
              <p14:xfrm>
                <a:off x="3797936" y="4919929"/>
                <a:ext cx="93960" cy="163440"/>
              </p14:xfrm>
            </p:contentPart>
          </mc:Choice>
          <mc:Fallback xmlns="">
            <p:pic>
              <p:nvPicPr>
                <p:cNvPr id="418" name="Entrada de lápiz 417">
                  <a:extLst>
                    <a:ext uri="{FF2B5EF4-FFF2-40B4-BE49-F238E27FC236}">
                      <a16:creationId xmlns:a16="http://schemas.microsoft.com/office/drawing/2014/main" id="{28CA92A7-FFA7-E2C2-7318-20CC945776FA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782456" y="4904449"/>
                  <a:ext cx="1245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419" name="Entrada de lápiz 418">
                  <a:extLst>
                    <a:ext uri="{FF2B5EF4-FFF2-40B4-BE49-F238E27FC236}">
                      <a16:creationId xmlns:a16="http://schemas.microsoft.com/office/drawing/2014/main" id="{51452D9D-7950-3414-5041-81E6FF840949}"/>
                    </a:ext>
                  </a:extLst>
                </p14:cNvPr>
                <p14:cNvContentPartPr/>
                <p14:nvPr/>
              </p14:nvContentPartPr>
              <p14:xfrm>
                <a:off x="3928976" y="4878169"/>
                <a:ext cx="5400" cy="214560"/>
              </p14:xfrm>
            </p:contentPart>
          </mc:Choice>
          <mc:Fallback xmlns="">
            <p:pic>
              <p:nvPicPr>
                <p:cNvPr id="419" name="Entrada de lápiz 418">
                  <a:extLst>
                    <a:ext uri="{FF2B5EF4-FFF2-40B4-BE49-F238E27FC236}">
                      <a16:creationId xmlns:a16="http://schemas.microsoft.com/office/drawing/2014/main" id="{51452D9D-7950-3414-5041-81E6FF84094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913496" y="4862715"/>
                  <a:ext cx="36000" cy="2451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420" name="Entrada de lápiz 419">
                  <a:extLst>
                    <a:ext uri="{FF2B5EF4-FFF2-40B4-BE49-F238E27FC236}">
                      <a16:creationId xmlns:a16="http://schemas.microsoft.com/office/drawing/2014/main" id="{C87D379F-5357-EAB7-7156-E119859981C0}"/>
                    </a:ext>
                  </a:extLst>
                </p14:cNvPr>
                <p14:cNvContentPartPr/>
                <p14:nvPr/>
              </p14:nvContentPartPr>
              <p14:xfrm>
                <a:off x="3869576" y="4976449"/>
                <a:ext cx="163440" cy="19080"/>
              </p14:xfrm>
            </p:contentPart>
          </mc:Choice>
          <mc:Fallback xmlns="">
            <p:pic>
              <p:nvPicPr>
                <p:cNvPr id="420" name="Entrada de lápiz 419">
                  <a:extLst>
                    <a:ext uri="{FF2B5EF4-FFF2-40B4-BE49-F238E27FC236}">
                      <a16:creationId xmlns:a16="http://schemas.microsoft.com/office/drawing/2014/main" id="{C87D379F-5357-EAB7-7156-E119859981C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854096" y="4961256"/>
                  <a:ext cx="194040" cy="491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421" name="Entrada de lápiz 420">
                  <a:extLst>
                    <a:ext uri="{FF2B5EF4-FFF2-40B4-BE49-F238E27FC236}">
                      <a16:creationId xmlns:a16="http://schemas.microsoft.com/office/drawing/2014/main" id="{91A65764-E1EB-AE40-8EAB-C2FE0ED791A8}"/>
                    </a:ext>
                  </a:extLst>
                </p14:cNvPr>
                <p14:cNvContentPartPr/>
                <p14:nvPr/>
              </p14:nvContentPartPr>
              <p14:xfrm>
                <a:off x="4127336" y="4979689"/>
                <a:ext cx="156600" cy="93240"/>
              </p14:xfrm>
            </p:contentPart>
          </mc:Choice>
          <mc:Fallback xmlns="">
            <p:pic>
              <p:nvPicPr>
                <p:cNvPr id="421" name="Entrada de lápiz 420">
                  <a:extLst>
                    <a:ext uri="{FF2B5EF4-FFF2-40B4-BE49-F238E27FC236}">
                      <a16:creationId xmlns:a16="http://schemas.microsoft.com/office/drawing/2014/main" id="{91A65764-E1EB-AE40-8EAB-C2FE0ED791A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111892" y="4964269"/>
                  <a:ext cx="187130" cy="1237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422" name="Entrada de lápiz 421">
                  <a:extLst>
                    <a:ext uri="{FF2B5EF4-FFF2-40B4-BE49-F238E27FC236}">
                      <a16:creationId xmlns:a16="http://schemas.microsoft.com/office/drawing/2014/main" id="{B350E4EB-F05D-4DB7-6DD9-BB82E7A07654}"/>
                    </a:ext>
                  </a:extLst>
                </p14:cNvPr>
                <p14:cNvContentPartPr/>
                <p14:nvPr/>
              </p14:nvContentPartPr>
              <p14:xfrm>
                <a:off x="4432256" y="4865569"/>
                <a:ext cx="97560" cy="207000"/>
              </p14:xfrm>
            </p:contentPart>
          </mc:Choice>
          <mc:Fallback xmlns="">
            <p:pic>
              <p:nvPicPr>
                <p:cNvPr id="422" name="Entrada de lápiz 421">
                  <a:extLst>
                    <a:ext uri="{FF2B5EF4-FFF2-40B4-BE49-F238E27FC236}">
                      <a16:creationId xmlns:a16="http://schemas.microsoft.com/office/drawing/2014/main" id="{B350E4EB-F05D-4DB7-6DD9-BB82E7A0765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416776" y="4850089"/>
                  <a:ext cx="1281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423" name="Entrada de lápiz 422">
                  <a:extLst>
                    <a:ext uri="{FF2B5EF4-FFF2-40B4-BE49-F238E27FC236}">
                      <a16:creationId xmlns:a16="http://schemas.microsoft.com/office/drawing/2014/main" id="{F8FE5C08-A2E9-EA0B-E824-965CCF140C05}"/>
                    </a:ext>
                  </a:extLst>
                </p14:cNvPr>
                <p14:cNvContentPartPr/>
                <p14:nvPr/>
              </p14:nvContentPartPr>
              <p14:xfrm>
                <a:off x="4603616" y="4902289"/>
                <a:ext cx="128160" cy="122760"/>
              </p14:xfrm>
            </p:contentPart>
          </mc:Choice>
          <mc:Fallback xmlns="">
            <p:pic>
              <p:nvPicPr>
                <p:cNvPr id="423" name="Entrada de lápiz 422">
                  <a:extLst>
                    <a:ext uri="{FF2B5EF4-FFF2-40B4-BE49-F238E27FC236}">
                      <a16:creationId xmlns:a16="http://schemas.microsoft.com/office/drawing/2014/main" id="{F8FE5C08-A2E9-EA0B-E824-965CCF140C05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588136" y="4886809"/>
                  <a:ext cx="1587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424" name="Entrada de lápiz 423">
                  <a:extLst>
                    <a:ext uri="{FF2B5EF4-FFF2-40B4-BE49-F238E27FC236}">
                      <a16:creationId xmlns:a16="http://schemas.microsoft.com/office/drawing/2014/main" id="{4AA4CB69-436F-33DE-405A-8C61B84719CB}"/>
                    </a:ext>
                  </a:extLst>
                </p14:cNvPr>
                <p14:cNvContentPartPr/>
                <p14:nvPr/>
              </p14:nvContentPartPr>
              <p14:xfrm>
                <a:off x="4761656" y="4887529"/>
                <a:ext cx="183240" cy="290880"/>
              </p14:xfrm>
            </p:contentPart>
          </mc:Choice>
          <mc:Fallback xmlns="">
            <p:pic>
              <p:nvPicPr>
                <p:cNvPr id="424" name="Entrada de lápiz 423">
                  <a:extLst>
                    <a:ext uri="{FF2B5EF4-FFF2-40B4-BE49-F238E27FC236}">
                      <a16:creationId xmlns:a16="http://schemas.microsoft.com/office/drawing/2014/main" id="{4AA4CB69-436F-33DE-405A-8C61B84719C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746206" y="4872049"/>
                  <a:ext cx="2137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425" name="Entrada de lápiz 424">
                  <a:extLst>
                    <a:ext uri="{FF2B5EF4-FFF2-40B4-BE49-F238E27FC236}">
                      <a16:creationId xmlns:a16="http://schemas.microsoft.com/office/drawing/2014/main" id="{7F52BDE9-E957-43AB-5E51-3AB2B79C2E1B}"/>
                    </a:ext>
                  </a:extLst>
                </p14:cNvPr>
                <p14:cNvContentPartPr/>
                <p14:nvPr/>
              </p14:nvContentPartPr>
              <p14:xfrm>
                <a:off x="5029136" y="4989049"/>
                <a:ext cx="6840" cy="3960"/>
              </p14:xfrm>
            </p:contentPart>
          </mc:Choice>
          <mc:Fallback xmlns="">
            <p:pic>
              <p:nvPicPr>
                <p:cNvPr id="425" name="Entrada de lápiz 424">
                  <a:extLst>
                    <a:ext uri="{FF2B5EF4-FFF2-40B4-BE49-F238E27FC236}">
                      <a16:creationId xmlns:a16="http://schemas.microsoft.com/office/drawing/2014/main" id="{7F52BDE9-E957-43AB-5E51-3AB2B79C2E1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013656" y="4973569"/>
                  <a:ext cx="3744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7" name="Grupo 436">
            <a:extLst>
              <a:ext uri="{FF2B5EF4-FFF2-40B4-BE49-F238E27FC236}">
                <a16:creationId xmlns:a16="http://schemas.microsoft.com/office/drawing/2014/main" id="{37C9DC8B-9C09-B5C3-5CBE-9A0388B02AA6}"/>
              </a:ext>
            </a:extLst>
          </p:cNvPr>
          <p:cNvGrpSpPr/>
          <p:nvPr/>
        </p:nvGrpSpPr>
        <p:grpSpPr>
          <a:xfrm>
            <a:off x="5477336" y="6555049"/>
            <a:ext cx="457560" cy="160920"/>
            <a:chOff x="5477336" y="6555049"/>
            <a:chExt cx="457560" cy="16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433" name="Entrada de lápiz 432">
                  <a:extLst>
                    <a:ext uri="{FF2B5EF4-FFF2-40B4-BE49-F238E27FC236}">
                      <a16:creationId xmlns:a16="http://schemas.microsoft.com/office/drawing/2014/main" id="{16998D7D-CA75-6848-CAA0-7EEDC7C259F7}"/>
                    </a:ext>
                  </a:extLst>
                </p14:cNvPr>
                <p14:cNvContentPartPr/>
                <p14:nvPr/>
              </p14:nvContentPartPr>
              <p14:xfrm>
                <a:off x="5477336" y="6555049"/>
                <a:ext cx="237600" cy="160920"/>
              </p14:xfrm>
            </p:contentPart>
          </mc:Choice>
          <mc:Fallback xmlns="">
            <p:pic>
              <p:nvPicPr>
                <p:cNvPr id="433" name="Entrada de lápiz 432">
                  <a:extLst>
                    <a:ext uri="{FF2B5EF4-FFF2-40B4-BE49-F238E27FC236}">
                      <a16:creationId xmlns:a16="http://schemas.microsoft.com/office/drawing/2014/main" id="{16998D7D-CA75-6848-CAA0-7EEDC7C259F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461856" y="6539534"/>
                  <a:ext cx="268200" cy="1915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434" name="Entrada de lápiz 433">
                  <a:extLst>
                    <a:ext uri="{FF2B5EF4-FFF2-40B4-BE49-F238E27FC236}">
                      <a16:creationId xmlns:a16="http://schemas.microsoft.com/office/drawing/2014/main" id="{7E4E648C-E3B9-967B-8A13-3FD93052830A}"/>
                    </a:ext>
                  </a:extLst>
                </p14:cNvPr>
                <p14:cNvContentPartPr/>
                <p14:nvPr/>
              </p14:nvContentPartPr>
              <p14:xfrm>
                <a:off x="5587856" y="6559009"/>
                <a:ext cx="112320" cy="126000"/>
              </p14:xfrm>
            </p:contentPart>
          </mc:Choice>
          <mc:Fallback xmlns="">
            <p:pic>
              <p:nvPicPr>
                <p:cNvPr id="434" name="Entrada de lápiz 433">
                  <a:extLst>
                    <a:ext uri="{FF2B5EF4-FFF2-40B4-BE49-F238E27FC236}">
                      <a16:creationId xmlns:a16="http://schemas.microsoft.com/office/drawing/2014/main" id="{7E4E648C-E3B9-967B-8A13-3FD93052830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572376" y="6543529"/>
                  <a:ext cx="1429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435" name="Entrada de lápiz 434">
                  <a:extLst>
                    <a:ext uri="{FF2B5EF4-FFF2-40B4-BE49-F238E27FC236}">
                      <a16:creationId xmlns:a16="http://schemas.microsoft.com/office/drawing/2014/main" id="{83A81A8B-4C2A-2F90-61D5-189551FC231E}"/>
                    </a:ext>
                  </a:extLst>
                </p14:cNvPr>
                <p14:cNvContentPartPr/>
                <p14:nvPr/>
              </p14:nvContentPartPr>
              <p14:xfrm>
                <a:off x="5811776" y="6564049"/>
                <a:ext cx="123120" cy="73440"/>
              </p14:xfrm>
            </p:contentPart>
          </mc:Choice>
          <mc:Fallback xmlns="">
            <p:pic>
              <p:nvPicPr>
                <p:cNvPr id="435" name="Entrada de lápiz 434">
                  <a:extLst>
                    <a:ext uri="{FF2B5EF4-FFF2-40B4-BE49-F238E27FC236}">
                      <a16:creationId xmlns:a16="http://schemas.microsoft.com/office/drawing/2014/main" id="{83A81A8B-4C2A-2F90-61D5-189551FC231E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796296" y="6548645"/>
                  <a:ext cx="153720" cy="10389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2" name="Grupo 441">
            <a:extLst>
              <a:ext uri="{FF2B5EF4-FFF2-40B4-BE49-F238E27FC236}">
                <a16:creationId xmlns:a16="http://schemas.microsoft.com/office/drawing/2014/main" id="{60FF2CBA-AA86-0182-1A7D-A808D7276C54}"/>
              </a:ext>
            </a:extLst>
          </p:cNvPr>
          <p:cNvGrpSpPr/>
          <p:nvPr/>
        </p:nvGrpSpPr>
        <p:grpSpPr>
          <a:xfrm>
            <a:off x="3552416" y="5776009"/>
            <a:ext cx="705960" cy="238320"/>
            <a:chOff x="3552416" y="5776009"/>
            <a:chExt cx="705960" cy="23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438" name="Entrada de lápiz 437">
                  <a:extLst>
                    <a:ext uri="{FF2B5EF4-FFF2-40B4-BE49-F238E27FC236}">
                      <a16:creationId xmlns:a16="http://schemas.microsoft.com/office/drawing/2014/main" id="{098E47F4-D630-EAAA-B418-2C9C715A42DF}"/>
                    </a:ext>
                  </a:extLst>
                </p14:cNvPr>
                <p14:cNvContentPartPr/>
                <p14:nvPr/>
              </p14:nvContentPartPr>
              <p14:xfrm>
                <a:off x="4079456" y="5885449"/>
                <a:ext cx="178920" cy="115200"/>
              </p14:xfrm>
            </p:contentPart>
          </mc:Choice>
          <mc:Fallback xmlns="">
            <p:pic>
              <p:nvPicPr>
                <p:cNvPr id="438" name="Entrada de lápiz 437">
                  <a:extLst>
                    <a:ext uri="{FF2B5EF4-FFF2-40B4-BE49-F238E27FC236}">
                      <a16:creationId xmlns:a16="http://schemas.microsoft.com/office/drawing/2014/main" id="{098E47F4-D630-EAAA-B418-2C9C715A42DF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063976" y="5869969"/>
                  <a:ext cx="2095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439" name="Entrada de lápiz 438">
                  <a:extLst>
                    <a:ext uri="{FF2B5EF4-FFF2-40B4-BE49-F238E27FC236}">
                      <a16:creationId xmlns:a16="http://schemas.microsoft.com/office/drawing/2014/main" id="{1265B372-B62A-4A89-9748-C79536F16409}"/>
                    </a:ext>
                  </a:extLst>
                </p14:cNvPr>
                <p14:cNvContentPartPr/>
                <p14:nvPr/>
              </p14:nvContentPartPr>
              <p14:xfrm>
                <a:off x="3552416" y="5776009"/>
                <a:ext cx="219600" cy="238320"/>
              </p14:xfrm>
            </p:contentPart>
          </mc:Choice>
          <mc:Fallback xmlns="">
            <p:pic>
              <p:nvPicPr>
                <p:cNvPr id="439" name="Entrada de lápiz 438">
                  <a:extLst>
                    <a:ext uri="{FF2B5EF4-FFF2-40B4-BE49-F238E27FC236}">
                      <a16:creationId xmlns:a16="http://schemas.microsoft.com/office/drawing/2014/main" id="{1265B372-B62A-4A89-9748-C79536F16409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536936" y="5760529"/>
                  <a:ext cx="2502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440" name="Entrada de lápiz 439">
                  <a:extLst>
                    <a:ext uri="{FF2B5EF4-FFF2-40B4-BE49-F238E27FC236}">
                      <a16:creationId xmlns:a16="http://schemas.microsoft.com/office/drawing/2014/main" id="{7CD7DEDF-EF55-9475-5894-A60839AF606A}"/>
                    </a:ext>
                  </a:extLst>
                </p14:cNvPr>
                <p14:cNvContentPartPr/>
                <p14:nvPr/>
              </p14:nvContentPartPr>
              <p14:xfrm>
                <a:off x="3761576" y="5837209"/>
                <a:ext cx="135720" cy="87840"/>
              </p14:xfrm>
            </p:contentPart>
          </mc:Choice>
          <mc:Fallback xmlns="">
            <p:pic>
              <p:nvPicPr>
                <p:cNvPr id="440" name="Entrada de lápiz 439">
                  <a:extLst>
                    <a:ext uri="{FF2B5EF4-FFF2-40B4-BE49-F238E27FC236}">
                      <a16:creationId xmlns:a16="http://schemas.microsoft.com/office/drawing/2014/main" id="{7CD7DEDF-EF55-9475-5894-A60839AF606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746096" y="5821729"/>
                  <a:ext cx="166320" cy="11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443" name="Entrada de lápiz 442">
                <a:extLst>
                  <a:ext uri="{FF2B5EF4-FFF2-40B4-BE49-F238E27FC236}">
                    <a16:creationId xmlns:a16="http://schemas.microsoft.com/office/drawing/2014/main" id="{4A652207-64C8-BE36-4284-0C0F2C76D9F7}"/>
                  </a:ext>
                </a:extLst>
              </p14:cNvPr>
              <p14:cNvContentPartPr/>
              <p14:nvPr/>
            </p14:nvContentPartPr>
            <p14:xfrm>
              <a:off x="4139216" y="6539569"/>
              <a:ext cx="194760" cy="200880"/>
            </p14:xfrm>
          </p:contentPart>
        </mc:Choice>
        <mc:Fallback xmlns="">
          <p:pic>
            <p:nvPicPr>
              <p:cNvPr id="443" name="Entrada de lápiz 442">
                <a:extLst>
                  <a:ext uri="{FF2B5EF4-FFF2-40B4-BE49-F238E27FC236}">
                    <a16:creationId xmlns:a16="http://schemas.microsoft.com/office/drawing/2014/main" id="{4A652207-64C8-BE36-4284-0C0F2C76D9F7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4123736" y="6524089"/>
                <a:ext cx="225360" cy="23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upo 447">
            <a:extLst>
              <a:ext uri="{FF2B5EF4-FFF2-40B4-BE49-F238E27FC236}">
                <a16:creationId xmlns:a16="http://schemas.microsoft.com/office/drawing/2014/main" id="{DE99D0D9-1617-936F-44C4-EECEDDBB75A3}"/>
              </a:ext>
            </a:extLst>
          </p:cNvPr>
          <p:cNvGrpSpPr/>
          <p:nvPr/>
        </p:nvGrpSpPr>
        <p:grpSpPr>
          <a:xfrm>
            <a:off x="4168376" y="5861329"/>
            <a:ext cx="1060200" cy="739440"/>
            <a:chOff x="4168376" y="5861329"/>
            <a:chExt cx="1060200" cy="73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428" name="Entrada de lápiz 427">
                  <a:extLst>
                    <a:ext uri="{FF2B5EF4-FFF2-40B4-BE49-F238E27FC236}">
                      <a16:creationId xmlns:a16="http://schemas.microsoft.com/office/drawing/2014/main" id="{B8C36675-C0FD-DA61-793B-5CA3BE87E335}"/>
                    </a:ext>
                  </a:extLst>
                </p14:cNvPr>
                <p14:cNvContentPartPr/>
                <p14:nvPr/>
              </p14:nvContentPartPr>
              <p14:xfrm>
                <a:off x="4168376" y="5861329"/>
                <a:ext cx="59040" cy="714600"/>
              </p14:xfrm>
            </p:contentPart>
          </mc:Choice>
          <mc:Fallback xmlns="">
            <p:pic>
              <p:nvPicPr>
                <p:cNvPr id="428" name="Entrada de lápiz 427">
                  <a:extLst>
                    <a:ext uri="{FF2B5EF4-FFF2-40B4-BE49-F238E27FC236}">
                      <a16:creationId xmlns:a16="http://schemas.microsoft.com/office/drawing/2014/main" id="{B8C36675-C0FD-DA61-793B-5CA3BE87E335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152896" y="5845849"/>
                  <a:ext cx="89640" cy="74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429" name="Entrada de lápiz 428">
                  <a:extLst>
                    <a:ext uri="{FF2B5EF4-FFF2-40B4-BE49-F238E27FC236}">
                      <a16:creationId xmlns:a16="http://schemas.microsoft.com/office/drawing/2014/main" id="{569C8BAC-0C9E-59DD-58A4-EE7056D998B5}"/>
                    </a:ext>
                  </a:extLst>
                </p14:cNvPr>
                <p14:cNvContentPartPr/>
                <p14:nvPr/>
              </p14:nvContentPartPr>
              <p14:xfrm>
                <a:off x="4207256" y="6521209"/>
                <a:ext cx="875880" cy="73440"/>
              </p14:xfrm>
            </p:contentPart>
          </mc:Choice>
          <mc:Fallback xmlns="">
            <p:pic>
              <p:nvPicPr>
                <p:cNvPr id="429" name="Entrada de lápiz 428">
                  <a:extLst>
                    <a:ext uri="{FF2B5EF4-FFF2-40B4-BE49-F238E27FC236}">
                      <a16:creationId xmlns:a16="http://schemas.microsoft.com/office/drawing/2014/main" id="{569C8BAC-0C9E-59DD-58A4-EE7056D998B5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191776" y="6505805"/>
                  <a:ext cx="906480" cy="1038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430" name="Entrada de lápiz 429">
                  <a:extLst>
                    <a:ext uri="{FF2B5EF4-FFF2-40B4-BE49-F238E27FC236}">
                      <a16:creationId xmlns:a16="http://schemas.microsoft.com/office/drawing/2014/main" id="{D7850F86-9BAD-DB11-51C1-DF7C7B69B348}"/>
                    </a:ext>
                  </a:extLst>
                </p14:cNvPr>
                <p14:cNvContentPartPr/>
                <p14:nvPr/>
              </p14:nvContentPartPr>
              <p14:xfrm>
                <a:off x="5094296" y="6460369"/>
                <a:ext cx="134280" cy="140400"/>
              </p14:xfrm>
            </p:contentPart>
          </mc:Choice>
          <mc:Fallback xmlns="">
            <p:pic>
              <p:nvPicPr>
                <p:cNvPr id="430" name="Entrada de lápiz 429">
                  <a:extLst>
                    <a:ext uri="{FF2B5EF4-FFF2-40B4-BE49-F238E27FC236}">
                      <a16:creationId xmlns:a16="http://schemas.microsoft.com/office/drawing/2014/main" id="{D7850F86-9BAD-DB11-51C1-DF7C7B69B348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078816" y="6444889"/>
                  <a:ext cx="1648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446" name="Entrada de lápiz 445">
                  <a:extLst>
                    <a:ext uri="{FF2B5EF4-FFF2-40B4-BE49-F238E27FC236}">
                      <a16:creationId xmlns:a16="http://schemas.microsoft.com/office/drawing/2014/main" id="{FC49F8B9-62CB-C8E5-874D-2C8D1DFF33A2}"/>
                    </a:ext>
                  </a:extLst>
                </p14:cNvPr>
                <p14:cNvContentPartPr/>
                <p14:nvPr/>
              </p14:nvContentPartPr>
              <p14:xfrm>
                <a:off x="4264856" y="5999209"/>
                <a:ext cx="593280" cy="556920"/>
              </p14:xfrm>
            </p:contentPart>
          </mc:Choice>
          <mc:Fallback xmlns="">
            <p:pic>
              <p:nvPicPr>
                <p:cNvPr id="446" name="Entrada de lápiz 445">
                  <a:extLst>
                    <a:ext uri="{FF2B5EF4-FFF2-40B4-BE49-F238E27FC236}">
                      <a16:creationId xmlns:a16="http://schemas.microsoft.com/office/drawing/2014/main" id="{FC49F8B9-62CB-C8E5-874D-2C8D1DFF33A2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249385" y="5983719"/>
                  <a:ext cx="623861" cy="5875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5" name="Grupo 464">
            <a:extLst>
              <a:ext uri="{FF2B5EF4-FFF2-40B4-BE49-F238E27FC236}">
                <a16:creationId xmlns:a16="http://schemas.microsoft.com/office/drawing/2014/main" id="{F6DF2F06-6FC3-A792-1DFC-79566F77CBFC}"/>
              </a:ext>
            </a:extLst>
          </p:cNvPr>
          <p:cNvGrpSpPr/>
          <p:nvPr/>
        </p:nvGrpSpPr>
        <p:grpSpPr>
          <a:xfrm>
            <a:off x="4477976" y="6371449"/>
            <a:ext cx="386640" cy="457560"/>
            <a:chOff x="4477976" y="6371449"/>
            <a:chExt cx="386640" cy="45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460" name="Entrada de lápiz 459">
                  <a:extLst>
                    <a:ext uri="{FF2B5EF4-FFF2-40B4-BE49-F238E27FC236}">
                      <a16:creationId xmlns:a16="http://schemas.microsoft.com/office/drawing/2014/main" id="{412866FD-9C39-7302-3FB2-A52AD3E35D1E}"/>
                    </a:ext>
                  </a:extLst>
                </p14:cNvPr>
                <p14:cNvContentPartPr/>
                <p14:nvPr/>
              </p14:nvContentPartPr>
              <p14:xfrm>
                <a:off x="4477976" y="6371449"/>
                <a:ext cx="48600" cy="202680"/>
              </p14:xfrm>
            </p:contentPart>
          </mc:Choice>
          <mc:Fallback xmlns="">
            <p:pic>
              <p:nvPicPr>
                <p:cNvPr id="460" name="Entrada de lápiz 459">
                  <a:extLst>
                    <a:ext uri="{FF2B5EF4-FFF2-40B4-BE49-F238E27FC236}">
                      <a16:creationId xmlns:a16="http://schemas.microsoft.com/office/drawing/2014/main" id="{412866FD-9C39-7302-3FB2-A52AD3E35D1E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462496" y="6355969"/>
                  <a:ext cx="792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461" name="Entrada de lápiz 460">
                  <a:extLst>
                    <a:ext uri="{FF2B5EF4-FFF2-40B4-BE49-F238E27FC236}">
                      <a16:creationId xmlns:a16="http://schemas.microsoft.com/office/drawing/2014/main" id="{93C8F85B-9191-B3D6-D59F-9337D56AF951}"/>
                    </a:ext>
                  </a:extLst>
                </p14:cNvPr>
                <p14:cNvContentPartPr/>
                <p14:nvPr/>
              </p14:nvContentPartPr>
              <p14:xfrm>
                <a:off x="4533416" y="6674929"/>
                <a:ext cx="156240" cy="154080"/>
              </p14:xfrm>
            </p:contentPart>
          </mc:Choice>
          <mc:Fallback xmlns="">
            <p:pic>
              <p:nvPicPr>
                <p:cNvPr id="461" name="Entrada de lápiz 460">
                  <a:extLst>
                    <a:ext uri="{FF2B5EF4-FFF2-40B4-BE49-F238E27FC236}">
                      <a16:creationId xmlns:a16="http://schemas.microsoft.com/office/drawing/2014/main" id="{93C8F85B-9191-B3D6-D59F-9337D56AF951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517936" y="6659449"/>
                  <a:ext cx="1868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462" name="Entrada de lápiz 461">
                  <a:extLst>
                    <a:ext uri="{FF2B5EF4-FFF2-40B4-BE49-F238E27FC236}">
                      <a16:creationId xmlns:a16="http://schemas.microsoft.com/office/drawing/2014/main" id="{07C59736-FAE6-ECBC-1211-BB42EAD0C293}"/>
                    </a:ext>
                  </a:extLst>
                </p14:cNvPr>
                <p14:cNvContentPartPr/>
                <p14:nvPr/>
              </p14:nvContentPartPr>
              <p14:xfrm>
                <a:off x="4504256" y="6730369"/>
                <a:ext cx="178200" cy="22320"/>
              </p14:xfrm>
            </p:contentPart>
          </mc:Choice>
          <mc:Fallback xmlns="">
            <p:pic>
              <p:nvPicPr>
                <p:cNvPr id="462" name="Entrada de lápiz 461">
                  <a:extLst>
                    <a:ext uri="{FF2B5EF4-FFF2-40B4-BE49-F238E27FC236}">
                      <a16:creationId xmlns:a16="http://schemas.microsoft.com/office/drawing/2014/main" id="{07C59736-FAE6-ECBC-1211-BB42EAD0C29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488745" y="6714889"/>
                  <a:ext cx="208862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463" name="Entrada de lápiz 462">
                  <a:extLst>
                    <a:ext uri="{FF2B5EF4-FFF2-40B4-BE49-F238E27FC236}">
                      <a16:creationId xmlns:a16="http://schemas.microsoft.com/office/drawing/2014/main" id="{3BEFE70B-209A-7199-B7BC-5B2C82A2F6E2}"/>
                    </a:ext>
                  </a:extLst>
                </p14:cNvPr>
                <p14:cNvContentPartPr/>
                <p14:nvPr/>
              </p14:nvContentPartPr>
              <p14:xfrm>
                <a:off x="4752296" y="6731809"/>
                <a:ext cx="112320" cy="64800"/>
              </p14:xfrm>
            </p:contentPart>
          </mc:Choice>
          <mc:Fallback xmlns="">
            <p:pic>
              <p:nvPicPr>
                <p:cNvPr id="463" name="Entrada de lápiz 462">
                  <a:extLst>
                    <a:ext uri="{FF2B5EF4-FFF2-40B4-BE49-F238E27FC236}">
                      <a16:creationId xmlns:a16="http://schemas.microsoft.com/office/drawing/2014/main" id="{3BEFE70B-209A-7199-B7BC-5B2C82A2F6E2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736816" y="6716415"/>
                  <a:ext cx="142920" cy="952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8" name="Grupo 467">
            <a:extLst>
              <a:ext uri="{FF2B5EF4-FFF2-40B4-BE49-F238E27FC236}">
                <a16:creationId xmlns:a16="http://schemas.microsoft.com/office/drawing/2014/main" id="{C54FC03C-0B0A-C552-00BE-0F23BA06BA55}"/>
              </a:ext>
            </a:extLst>
          </p:cNvPr>
          <p:cNvGrpSpPr/>
          <p:nvPr/>
        </p:nvGrpSpPr>
        <p:grpSpPr>
          <a:xfrm>
            <a:off x="4532336" y="5784289"/>
            <a:ext cx="799560" cy="545400"/>
            <a:chOff x="4532336" y="5784289"/>
            <a:chExt cx="799560" cy="54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449" name="Entrada de lápiz 448">
                  <a:extLst>
                    <a:ext uri="{FF2B5EF4-FFF2-40B4-BE49-F238E27FC236}">
                      <a16:creationId xmlns:a16="http://schemas.microsoft.com/office/drawing/2014/main" id="{2F8C5543-C424-0776-87F5-CF037C59B35D}"/>
                    </a:ext>
                  </a:extLst>
                </p14:cNvPr>
                <p14:cNvContentPartPr/>
                <p14:nvPr/>
              </p14:nvContentPartPr>
              <p14:xfrm>
                <a:off x="4532336" y="6093529"/>
                <a:ext cx="224280" cy="236160"/>
              </p14:xfrm>
            </p:contentPart>
          </mc:Choice>
          <mc:Fallback xmlns="">
            <p:pic>
              <p:nvPicPr>
                <p:cNvPr id="449" name="Entrada de lápiz 448">
                  <a:extLst>
                    <a:ext uri="{FF2B5EF4-FFF2-40B4-BE49-F238E27FC236}">
                      <a16:creationId xmlns:a16="http://schemas.microsoft.com/office/drawing/2014/main" id="{2F8C5543-C424-0776-87F5-CF037C59B35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516856" y="6078049"/>
                  <a:ext cx="2548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450" name="Entrada de lápiz 449">
                  <a:extLst>
                    <a:ext uri="{FF2B5EF4-FFF2-40B4-BE49-F238E27FC236}">
                      <a16:creationId xmlns:a16="http://schemas.microsoft.com/office/drawing/2014/main" id="{526CAE67-1DB8-948B-981B-8AE7E141FA20}"/>
                    </a:ext>
                  </a:extLst>
                </p14:cNvPr>
                <p14:cNvContentPartPr/>
                <p14:nvPr/>
              </p14:nvContentPartPr>
              <p14:xfrm>
                <a:off x="4817096" y="5963569"/>
                <a:ext cx="79200" cy="63720"/>
              </p14:xfrm>
            </p:contentPart>
          </mc:Choice>
          <mc:Fallback xmlns="">
            <p:pic>
              <p:nvPicPr>
                <p:cNvPr id="450" name="Entrada de lápiz 449">
                  <a:extLst>
                    <a:ext uri="{FF2B5EF4-FFF2-40B4-BE49-F238E27FC236}">
                      <a16:creationId xmlns:a16="http://schemas.microsoft.com/office/drawing/2014/main" id="{526CAE67-1DB8-948B-981B-8AE7E141FA2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801545" y="5948089"/>
                  <a:ext cx="1099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453" name="Entrada de lápiz 452">
                  <a:extLst>
                    <a:ext uri="{FF2B5EF4-FFF2-40B4-BE49-F238E27FC236}">
                      <a16:creationId xmlns:a16="http://schemas.microsoft.com/office/drawing/2014/main" id="{EEE73DC8-7C3E-7A50-3020-99ECEAA7B457}"/>
                    </a:ext>
                  </a:extLst>
                </p14:cNvPr>
                <p14:cNvContentPartPr/>
                <p14:nvPr/>
              </p14:nvContentPartPr>
              <p14:xfrm>
                <a:off x="5012576" y="5784289"/>
                <a:ext cx="102240" cy="224280"/>
              </p14:xfrm>
            </p:contentPart>
          </mc:Choice>
          <mc:Fallback xmlns="">
            <p:pic>
              <p:nvPicPr>
                <p:cNvPr id="453" name="Entrada de lápiz 452">
                  <a:extLst>
                    <a:ext uri="{FF2B5EF4-FFF2-40B4-BE49-F238E27FC236}">
                      <a16:creationId xmlns:a16="http://schemas.microsoft.com/office/drawing/2014/main" id="{EEE73DC8-7C3E-7A50-3020-99ECEAA7B45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997041" y="5768809"/>
                  <a:ext cx="132948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454" name="Entrada de lápiz 453">
                  <a:extLst>
                    <a:ext uri="{FF2B5EF4-FFF2-40B4-BE49-F238E27FC236}">
                      <a16:creationId xmlns:a16="http://schemas.microsoft.com/office/drawing/2014/main" id="{10B0AF74-E6EF-694A-0F2E-C3514E058701}"/>
                    </a:ext>
                  </a:extLst>
                </p14:cNvPr>
                <p14:cNvContentPartPr/>
                <p14:nvPr/>
              </p14:nvContentPartPr>
              <p14:xfrm>
                <a:off x="5204096" y="5799409"/>
                <a:ext cx="127800" cy="121320"/>
              </p14:xfrm>
            </p:contentPart>
          </mc:Choice>
          <mc:Fallback xmlns="">
            <p:pic>
              <p:nvPicPr>
                <p:cNvPr id="454" name="Entrada de lápiz 453">
                  <a:extLst>
                    <a:ext uri="{FF2B5EF4-FFF2-40B4-BE49-F238E27FC236}">
                      <a16:creationId xmlns:a16="http://schemas.microsoft.com/office/drawing/2014/main" id="{10B0AF74-E6EF-694A-0F2E-C3514E058701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188659" y="5783929"/>
                  <a:ext cx="158314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466" name="Entrada de lápiz 465">
                  <a:extLst>
                    <a:ext uri="{FF2B5EF4-FFF2-40B4-BE49-F238E27FC236}">
                      <a16:creationId xmlns:a16="http://schemas.microsoft.com/office/drawing/2014/main" id="{3768E97B-D078-7A6A-917E-8653B6425D6B}"/>
                    </a:ext>
                  </a:extLst>
                </p14:cNvPr>
                <p14:cNvContentPartPr/>
                <p14:nvPr/>
              </p14:nvContentPartPr>
              <p14:xfrm>
                <a:off x="4863896" y="5961769"/>
                <a:ext cx="15120" cy="15840"/>
              </p14:xfrm>
            </p:contentPart>
          </mc:Choice>
          <mc:Fallback xmlns="">
            <p:pic>
              <p:nvPicPr>
                <p:cNvPr id="466" name="Entrada de lápiz 465">
                  <a:extLst>
                    <a:ext uri="{FF2B5EF4-FFF2-40B4-BE49-F238E27FC236}">
                      <a16:creationId xmlns:a16="http://schemas.microsoft.com/office/drawing/2014/main" id="{3768E97B-D078-7A6A-917E-8653B6425D6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848416" y="5946633"/>
                  <a:ext cx="45720" cy="4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476" name="Entrada de lápiz 475">
                <a:extLst>
                  <a:ext uri="{FF2B5EF4-FFF2-40B4-BE49-F238E27FC236}">
                    <a16:creationId xmlns:a16="http://schemas.microsoft.com/office/drawing/2014/main" id="{134375FC-A215-66B9-023E-545A38D3A76F}"/>
                  </a:ext>
                </a:extLst>
              </p14:cNvPr>
              <p14:cNvContentPartPr/>
              <p14:nvPr/>
            </p14:nvContentPartPr>
            <p14:xfrm>
              <a:off x="9412496" y="5795449"/>
              <a:ext cx="27360" cy="22320"/>
            </p14:xfrm>
          </p:contentPart>
        </mc:Choice>
        <mc:Fallback xmlns="">
          <p:pic>
            <p:nvPicPr>
              <p:cNvPr id="476" name="Entrada de lápiz 475">
                <a:extLst>
                  <a:ext uri="{FF2B5EF4-FFF2-40B4-BE49-F238E27FC236}">
                    <a16:creationId xmlns:a16="http://schemas.microsoft.com/office/drawing/2014/main" id="{134375FC-A215-66B9-023E-545A38D3A76F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9397016" y="5779969"/>
                <a:ext cx="579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477" name="Entrada de lápiz 476">
                <a:extLst>
                  <a:ext uri="{FF2B5EF4-FFF2-40B4-BE49-F238E27FC236}">
                    <a16:creationId xmlns:a16="http://schemas.microsoft.com/office/drawing/2014/main" id="{50B1DAF1-395E-ABBE-AC85-07EBEDD5CDF9}"/>
                  </a:ext>
                </a:extLst>
              </p14:cNvPr>
              <p14:cNvContentPartPr/>
              <p14:nvPr/>
            </p14:nvContentPartPr>
            <p14:xfrm>
              <a:off x="3782456" y="1529089"/>
              <a:ext cx="11880" cy="3600"/>
            </p14:xfrm>
          </p:contentPart>
        </mc:Choice>
        <mc:Fallback xmlns="">
          <p:pic>
            <p:nvPicPr>
              <p:cNvPr id="477" name="Entrada de lápiz 476">
                <a:extLst>
                  <a:ext uri="{FF2B5EF4-FFF2-40B4-BE49-F238E27FC236}">
                    <a16:creationId xmlns:a16="http://schemas.microsoft.com/office/drawing/2014/main" id="{50B1DAF1-395E-ABBE-AC85-07EBEDD5CDF9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3766976" y="1511889"/>
                <a:ext cx="42480" cy="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482" name="Entrada de lápiz 481">
                <a:extLst>
                  <a:ext uri="{FF2B5EF4-FFF2-40B4-BE49-F238E27FC236}">
                    <a16:creationId xmlns:a16="http://schemas.microsoft.com/office/drawing/2014/main" id="{CD5C5E01-A7CA-A8F3-1934-718C140DA31F}"/>
                  </a:ext>
                </a:extLst>
              </p14:cNvPr>
              <p14:cNvContentPartPr/>
              <p14:nvPr/>
            </p14:nvContentPartPr>
            <p14:xfrm>
              <a:off x="10260656" y="5077969"/>
              <a:ext cx="212760" cy="169920"/>
            </p14:xfrm>
          </p:contentPart>
        </mc:Choice>
        <mc:Fallback xmlns="">
          <p:pic>
            <p:nvPicPr>
              <p:cNvPr id="482" name="Entrada de lápiz 481">
                <a:extLst>
                  <a:ext uri="{FF2B5EF4-FFF2-40B4-BE49-F238E27FC236}">
                    <a16:creationId xmlns:a16="http://schemas.microsoft.com/office/drawing/2014/main" id="{CD5C5E01-A7CA-A8F3-1934-718C140DA31F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10245176" y="5062489"/>
                <a:ext cx="24336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485" name="Entrada de lápiz 484">
                <a:extLst>
                  <a:ext uri="{FF2B5EF4-FFF2-40B4-BE49-F238E27FC236}">
                    <a16:creationId xmlns:a16="http://schemas.microsoft.com/office/drawing/2014/main" id="{CB323851-859F-63FB-1B16-6FB28B955C71}"/>
                  </a:ext>
                </a:extLst>
              </p14:cNvPr>
              <p14:cNvContentPartPr/>
              <p14:nvPr/>
            </p14:nvContentPartPr>
            <p14:xfrm>
              <a:off x="10459376" y="5092369"/>
              <a:ext cx="1440" cy="3600"/>
            </p14:xfrm>
          </p:contentPart>
        </mc:Choice>
        <mc:Fallback xmlns="">
          <p:pic>
            <p:nvPicPr>
              <p:cNvPr id="485" name="Entrada de lápiz 484">
                <a:extLst>
                  <a:ext uri="{FF2B5EF4-FFF2-40B4-BE49-F238E27FC236}">
                    <a16:creationId xmlns:a16="http://schemas.microsoft.com/office/drawing/2014/main" id="{CB323851-859F-63FB-1B16-6FB28B955C71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10443896" y="5076889"/>
                <a:ext cx="320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489" name="Entrada de lápiz 488">
                <a:extLst>
                  <a:ext uri="{FF2B5EF4-FFF2-40B4-BE49-F238E27FC236}">
                    <a16:creationId xmlns:a16="http://schemas.microsoft.com/office/drawing/2014/main" id="{6121D830-EAF7-D31F-DC09-5AD538BF30F0}"/>
                  </a:ext>
                </a:extLst>
              </p14:cNvPr>
              <p14:cNvContentPartPr/>
              <p14:nvPr/>
            </p14:nvContentPartPr>
            <p14:xfrm>
              <a:off x="10483496" y="5058889"/>
              <a:ext cx="25560" cy="807840"/>
            </p14:xfrm>
          </p:contentPart>
        </mc:Choice>
        <mc:Fallback xmlns="">
          <p:pic>
            <p:nvPicPr>
              <p:cNvPr id="489" name="Entrada de lápiz 488">
                <a:extLst>
                  <a:ext uri="{FF2B5EF4-FFF2-40B4-BE49-F238E27FC236}">
                    <a16:creationId xmlns:a16="http://schemas.microsoft.com/office/drawing/2014/main" id="{6121D830-EAF7-D31F-DC09-5AD538BF30F0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10468016" y="5043409"/>
                <a:ext cx="56160" cy="83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92" name="Grupo 491">
            <a:extLst>
              <a:ext uri="{FF2B5EF4-FFF2-40B4-BE49-F238E27FC236}">
                <a16:creationId xmlns:a16="http://schemas.microsoft.com/office/drawing/2014/main" id="{E233F83C-86D8-4818-002B-1728FB62E824}"/>
              </a:ext>
            </a:extLst>
          </p:cNvPr>
          <p:cNvGrpSpPr/>
          <p:nvPr/>
        </p:nvGrpSpPr>
        <p:grpSpPr>
          <a:xfrm>
            <a:off x="9428336" y="5206489"/>
            <a:ext cx="1236240" cy="991080"/>
            <a:chOff x="9428336" y="5206489"/>
            <a:chExt cx="1236240" cy="99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469" name="Entrada de lápiz 468">
                  <a:extLst>
                    <a:ext uri="{FF2B5EF4-FFF2-40B4-BE49-F238E27FC236}">
                      <a16:creationId xmlns:a16="http://schemas.microsoft.com/office/drawing/2014/main" id="{F5C452FD-3C1C-670F-B3E4-997F4A1A20AC}"/>
                    </a:ext>
                  </a:extLst>
                </p14:cNvPr>
                <p14:cNvContentPartPr/>
                <p14:nvPr/>
              </p14:nvContentPartPr>
              <p14:xfrm>
                <a:off x="9486656" y="5805889"/>
                <a:ext cx="1177920" cy="55800"/>
              </p14:xfrm>
            </p:contentPart>
          </mc:Choice>
          <mc:Fallback xmlns="">
            <p:pic>
              <p:nvPicPr>
                <p:cNvPr id="469" name="Entrada de lápiz 468">
                  <a:extLst>
                    <a:ext uri="{FF2B5EF4-FFF2-40B4-BE49-F238E27FC236}">
                      <a16:creationId xmlns:a16="http://schemas.microsoft.com/office/drawing/2014/main" id="{F5C452FD-3C1C-670F-B3E4-997F4A1A20AC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471176" y="5790409"/>
                  <a:ext cx="12085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470" name="Entrada de lápiz 469">
                  <a:extLst>
                    <a:ext uri="{FF2B5EF4-FFF2-40B4-BE49-F238E27FC236}">
                      <a16:creationId xmlns:a16="http://schemas.microsoft.com/office/drawing/2014/main" id="{3ED3698E-4404-98FE-0A95-D9728678A384}"/>
                    </a:ext>
                  </a:extLst>
                </p14:cNvPr>
                <p14:cNvContentPartPr/>
                <p14:nvPr/>
              </p14:nvContentPartPr>
              <p14:xfrm>
                <a:off x="9963656" y="5994169"/>
                <a:ext cx="173880" cy="203400"/>
              </p14:xfrm>
            </p:contentPart>
          </mc:Choice>
          <mc:Fallback xmlns="">
            <p:pic>
              <p:nvPicPr>
                <p:cNvPr id="470" name="Entrada de lápiz 469">
                  <a:extLst>
                    <a:ext uri="{FF2B5EF4-FFF2-40B4-BE49-F238E27FC236}">
                      <a16:creationId xmlns:a16="http://schemas.microsoft.com/office/drawing/2014/main" id="{3ED3698E-4404-98FE-0A95-D9728678A384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948176" y="5978689"/>
                  <a:ext cx="2044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471" name="Entrada de lápiz 470">
                  <a:extLst>
                    <a:ext uri="{FF2B5EF4-FFF2-40B4-BE49-F238E27FC236}">
                      <a16:creationId xmlns:a16="http://schemas.microsoft.com/office/drawing/2014/main" id="{DAD2B9EA-12F0-71EA-E19E-3BC0C553FF84}"/>
                    </a:ext>
                  </a:extLst>
                </p14:cNvPr>
                <p14:cNvContentPartPr/>
                <p14:nvPr/>
              </p14:nvContentPartPr>
              <p14:xfrm>
                <a:off x="9451376" y="5206489"/>
                <a:ext cx="830880" cy="597960"/>
              </p14:xfrm>
            </p:contentPart>
          </mc:Choice>
          <mc:Fallback xmlns="">
            <p:pic>
              <p:nvPicPr>
                <p:cNvPr id="471" name="Entrada de lápiz 470">
                  <a:extLst>
                    <a:ext uri="{FF2B5EF4-FFF2-40B4-BE49-F238E27FC236}">
                      <a16:creationId xmlns:a16="http://schemas.microsoft.com/office/drawing/2014/main" id="{DAD2B9EA-12F0-71EA-E19E-3BC0C553FF84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435896" y="5191009"/>
                  <a:ext cx="86148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472" name="Entrada de lápiz 471">
                  <a:extLst>
                    <a:ext uri="{FF2B5EF4-FFF2-40B4-BE49-F238E27FC236}">
                      <a16:creationId xmlns:a16="http://schemas.microsoft.com/office/drawing/2014/main" id="{67D0EBD9-3A64-54B5-0ACD-FFAC65060F1C}"/>
                    </a:ext>
                  </a:extLst>
                </p14:cNvPr>
                <p14:cNvContentPartPr/>
                <p14:nvPr/>
              </p14:nvContentPartPr>
              <p14:xfrm>
                <a:off x="9790136" y="5359129"/>
                <a:ext cx="233640" cy="278280"/>
              </p14:xfrm>
            </p:contentPart>
          </mc:Choice>
          <mc:Fallback xmlns="">
            <p:pic>
              <p:nvPicPr>
                <p:cNvPr id="472" name="Entrada de lápiz 471">
                  <a:extLst>
                    <a:ext uri="{FF2B5EF4-FFF2-40B4-BE49-F238E27FC236}">
                      <a16:creationId xmlns:a16="http://schemas.microsoft.com/office/drawing/2014/main" id="{67D0EBD9-3A64-54B5-0ACD-FFAC65060F1C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774632" y="5343649"/>
                  <a:ext cx="264287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475" name="Entrada de lápiz 474">
                  <a:extLst>
                    <a:ext uri="{FF2B5EF4-FFF2-40B4-BE49-F238E27FC236}">
                      <a16:creationId xmlns:a16="http://schemas.microsoft.com/office/drawing/2014/main" id="{F6AB5514-8E8B-A9F7-E7DC-FAE09CF75F3A}"/>
                    </a:ext>
                  </a:extLst>
                </p14:cNvPr>
                <p14:cNvContentPartPr/>
                <p14:nvPr/>
              </p14:nvContentPartPr>
              <p14:xfrm>
                <a:off x="9428336" y="5779609"/>
                <a:ext cx="52560" cy="56160"/>
              </p14:xfrm>
            </p:contentPart>
          </mc:Choice>
          <mc:Fallback xmlns="">
            <p:pic>
              <p:nvPicPr>
                <p:cNvPr id="475" name="Entrada de lápiz 474">
                  <a:extLst>
                    <a:ext uri="{FF2B5EF4-FFF2-40B4-BE49-F238E27FC236}">
                      <a16:creationId xmlns:a16="http://schemas.microsoft.com/office/drawing/2014/main" id="{F6AB5514-8E8B-A9F7-E7DC-FAE09CF75F3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412961" y="5764029"/>
                  <a:ext cx="82952" cy="869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478" name="Entrada de lápiz 477">
                  <a:extLst>
                    <a:ext uri="{FF2B5EF4-FFF2-40B4-BE49-F238E27FC236}">
                      <a16:creationId xmlns:a16="http://schemas.microsoft.com/office/drawing/2014/main" id="{2F91E2D3-9E43-5B6E-0DFB-C638BDC47DDB}"/>
                    </a:ext>
                  </a:extLst>
                </p14:cNvPr>
                <p14:cNvContentPartPr/>
                <p14:nvPr/>
              </p14:nvContentPartPr>
              <p14:xfrm>
                <a:off x="9437696" y="5791129"/>
                <a:ext cx="73800" cy="69480"/>
              </p14:xfrm>
            </p:contentPart>
          </mc:Choice>
          <mc:Fallback xmlns="">
            <p:pic>
              <p:nvPicPr>
                <p:cNvPr id="478" name="Entrada de lápiz 477">
                  <a:extLst>
                    <a:ext uri="{FF2B5EF4-FFF2-40B4-BE49-F238E27FC236}">
                      <a16:creationId xmlns:a16="http://schemas.microsoft.com/office/drawing/2014/main" id="{2F91E2D3-9E43-5B6E-0DFB-C638BDC47DDB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422216" y="5775568"/>
                  <a:ext cx="104400" cy="1002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479" name="Entrada de lápiz 478">
                  <a:extLst>
                    <a:ext uri="{FF2B5EF4-FFF2-40B4-BE49-F238E27FC236}">
                      <a16:creationId xmlns:a16="http://schemas.microsoft.com/office/drawing/2014/main" id="{ACFCFF83-17A8-04AE-0F48-4095BEBB5980}"/>
                    </a:ext>
                  </a:extLst>
                </p14:cNvPr>
                <p14:cNvContentPartPr/>
                <p14:nvPr/>
              </p14:nvContentPartPr>
              <p14:xfrm>
                <a:off x="9450296" y="5826769"/>
                <a:ext cx="2520" cy="360"/>
              </p14:xfrm>
            </p:contentPart>
          </mc:Choice>
          <mc:Fallback xmlns="">
            <p:pic>
              <p:nvPicPr>
                <p:cNvPr id="479" name="Entrada de lápiz 478">
                  <a:extLst>
                    <a:ext uri="{FF2B5EF4-FFF2-40B4-BE49-F238E27FC236}">
                      <a16:creationId xmlns:a16="http://schemas.microsoft.com/office/drawing/2014/main" id="{ACFCFF83-17A8-04AE-0F48-4095BEBB5980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434816" y="5811289"/>
                  <a:ext cx="331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490" name="Entrada de lápiz 489">
                  <a:extLst>
                    <a:ext uri="{FF2B5EF4-FFF2-40B4-BE49-F238E27FC236}">
                      <a16:creationId xmlns:a16="http://schemas.microsoft.com/office/drawing/2014/main" id="{2F89D870-EDB2-BA8D-36B5-CDE5F395100F}"/>
                    </a:ext>
                  </a:extLst>
                </p14:cNvPr>
                <p14:cNvContentPartPr/>
                <p14:nvPr/>
              </p14:nvContentPartPr>
              <p14:xfrm>
                <a:off x="10364336" y="5688529"/>
                <a:ext cx="154080" cy="188640"/>
              </p14:xfrm>
            </p:contentPart>
          </mc:Choice>
          <mc:Fallback xmlns="">
            <p:pic>
              <p:nvPicPr>
                <p:cNvPr id="490" name="Entrada de lápiz 489">
                  <a:extLst>
                    <a:ext uri="{FF2B5EF4-FFF2-40B4-BE49-F238E27FC236}">
                      <a16:creationId xmlns:a16="http://schemas.microsoft.com/office/drawing/2014/main" id="{2F89D870-EDB2-BA8D-36B5-CDE5F395100F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0348856" y="5673049"/>
                  <a:ext cx="184680" cy="21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493" name="Entrada de lápiz 492">
                <a:extLst>
                  <a:ext uri="{FF2B5EF4-FFF2-40B4-BE49-F238E27FC236}">
                    <a16:creationId xmlns:a16="http://schemas.microsoft.com/office/drawing/2014/main" id="{C932DF99-9070-E8FE-7F51-7998B1BF330A}"/>
                  </a:ext>
                </a:extLst>
              </p14:cNvPr>
              <p14:cNvContentPartPr/>
              <p14:nvPr/>
            </p14:nvContentPartPr>
            <p14:xfrm>
              <a:off x="10651976" y="5266609"/>
              <a:ext cx="145800" cy="258120"/>
            </p14:xfrm>
          </p:contentPart>
        </mc:Choice>
        <mc:Fallback xmlns="">
          <p:pic>
            <p:nvPicPr>
              <p:cNvPr id="493" name="Entrada de lápiz 492">
                <a:extLst>
                  <a:ext uri="{FF2B5EF4-FFF2-40B4-BE49-F238E27FC236}">
                    <a16:creationId xmlns:a16="http://schemas.microsoft.com/office/drawing/2014/main" id="{C932DF99-9070-E8FE-7F51-7998B1BF330A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10636496" y="5251151"/>
                <a:ext cx="176400" cy="288677"/>
              </a:xfrm>
              <a:prstGeom prst="rect">
                <a:avLst/>
              </a:prstGeom>
            </p:spPr>
          </p:pic>
        </mc:Fallback>
      </mc:AlternateContent>
      <p:grpSp>
        <p:nvGrpSpPr>
          <p:cNvPr id="498" name="Grupo 497">
            <a:extLst>
              <a:ext uri="{FF2B5EF4-FFF2-40B4-BE49-F238E27FC236}">
                <a16:creationId xmlns:a16="http://schemas.microsoft.com/office/drawing/2014/main" id="{91CBA7ED-1803-EE99-B0D3-08928CBF74E3}"/>
              </a:ext>
            </a:extLst>
          </p:cNvPr>
          <p:cNvGrpSpPr/>
          <p:nvPr/>
        </p:nvGrpSpPr>
        <p:grpSpPr>
          <a:xfrm>
            <a:off x="10431656" y="4818769"/>
            <a:ext cx="558360" cy="300240"/>
            <a:chOff x="10431656" y="4818769"/>
            <a:chExt cx="558360" cy="3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494" name="Entrada de lápiz 493">
                  <a:extLst>
                    <a:ext uri="{FF2B5EF4-FFF2-40B4-BE49-F238E27FC236}">
                      <a16:creationId xmlns:a16="http://schemas.microsoft.com/office/drawing/2014/main" id="{DA570898-CAC2-363C-B07C-655ACCDF1263}"/>
                    </a:ext>
                  </a:extLst>
                </p14:cNvPr>
                <p14:cNvContentPartPr/>
                <p14:nvPr/>
              </p14:nvContentPartPr>
              <p14:xfrm>
                <a:off x="10431656" y="5050609"/>
                <a:ext cx="87840" cy="68400"/>
              </p14:xfrm>
            </p:contentPart>
          </mc:Choice>
          <mc:Fallback xmlns="">
            <p:pic>
              <p:nvPicPr>
                <p:cNvPr id="494" name="Entrada de lápiz 493">
                  <a:extLst>
                    <a:ext uri="{FF2B5EF4-FFF2-40B4-BE49-F238E27FC236}">
                      <a16:creationId xmlns:a16="http://schemas.microsoft.com/office/drawing/2014/main" id="{DA570898-CAC2-363C-B07C-655ACCDF1263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416176" y="5035047"/>
                  <a:ext cx="118440" cy="991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495" name="Entrada de lápiz 494">
                  <a:extLst>
                    <a:ext uri="{FF2B5EF4-FFF2-40B4-BE49-F238E27FC236}">
                      <a16:creationId xmlns:a16="http://schemas.microsoft.com/office/drawing/2014/main" id="{461C4C0F-AA00-B893-EF90-47C61B8FFC97}"/>
                    </a:ext>
                  </a:extLst>
                </p14:cNvPr>
                <p14:cNvContentPartPr/>
                <p14:nvPr/>
              </p14:nvContentPartPr>
              <p14:xfrm>
                <a:off x="10616336" y="4818769"/>
                <a:ext cx="112320" cy="227160"/>
              </p14:xfrm>
            </p:contentPart>
          </mc:Choice>
          <mc:Fallback xmlns="">
            <p:pic>
              <p:nvPicPr>
                <p:cNvPr id="495" name="Entrada de lápiz 494">
                  <a:extLst>
                    <a:ext uri="{FF2B5EF4-FFF2-40B4-BE49-F238E27FC236}">
                      <a16:creationId xmlns:a16="http://schemas.microsoft.com/office/drawing/2014/main" id="{461C4C0F-AA00-B893-EF90-47C61B8FFC97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600856" y="4803289"/>
                  <a:ext cx="1429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496" name="Entrada de lápiz 495">
                  <a:extLst>
                    <a:ext uri="{FF2B5EF4-FFF2-40B4-BE49-F238E27FC236}">
                      <a16:creationId xmlns:a16="http://schemas.microsoft.com/office/drawing/2014/main" id="{A29EB437-2C70-DACC-6123-4B540156CE49}"/>
                    </a:ext>
                  </a:extLst>
                </p14:cNvPr>
                <p14:cNvContentPartPr/>
                <p14:nvPr/>
              </p14:nvContentPartPr>
              <p14:xfrm>
                <a:off x="10848536" y="4832089"/>
                <a:ext cx="141480" cy="156240"/>
              </p14:xfrm>
            </p:contentPart>
          </mc:Choice>
          <mc:Fallback xmlns="">
            <p:pic>
              <p:nvPicPr>
                <p:cNvPr id="496" name="Entrada de lápiz 495">
                  <a:extLst>
                    <a:ext uri="{FF2B5EF4-FFF2-40B4-BE49-F238E27FC236}">
                      <a16:creationId xmlns:a16="http://schemas.microsoft.com/office/drawing/2014/main" id="{A29EB437-2C70-DACC-6123-4B540156CE4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833056" y="4816573"/>
                  <a:ext cx="172080" cy="18691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2" name="Grupo 501">
            <a:extLst>
              <a:ext uri="{FF2B5EF4-FFF2-40B4-BE49-F238E27FC236}">
                <a16:creationId xmlns:a16="http://schemas.microsoft.com/office/drawing/2014/main" id="{1AB3571A-FE54-8A1F-9B89-F6897BB0B8CB}"/>
              </a:ext>
            </a:extLst>
          </p:cNvPr>
          <p:cNvGrpSpPr/>
          <p:nvPr/>
        </p:nvGrpSpPr>
        <p:grpSpPr>
          <a:xfrm>
            <a:off x="9404936" y="4807969"/>
            <a:ext cx="352800" cy="264960"/>
            <a:chOff x="9404936" y="4807969"/>
            <a:chExt cx="352800" cy="26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499" name="Entrada de lápiz 498">
                  <a:extLst>
                    <a:ext uri="{FF2B5EF4-FFF2-40B4-BE49-F238E27FC236}">
                      <a16:creationId xmlns:a16="http://schemas.microsoft.com/office/drawing/2014/main" id="{7B51B464-3FE8-ADC5-8281-13761C101CA9}"/>
                    </a:ext>
                  </a:extLst>
                </p14:cNvPr>
                <p14:cNvContentPartPr/>
                <p14:nvPr/>
              </p14:nvContentPartPr>
              <p14:xfrm>
                <a:off x="9404936" y="4807969"/>
                <a:ext cx="196200" cy="264960"/>
              </p14:xfrm>
            </p:contentPart>
          </mc:Choice>
          <mc:Fallback xmlns="">
            <p:pic>
              <p:nvPicPr>
                <p:cNvPr id="499" name="Entrada de lápiz 498">
                  <a:extLst>
                    <a:ext uri="{FF2B5EF4-FFF2-40B4-BE49-F238E27FC236}">
                      <a16:creationId xmlns:a16="http://schemas.microsoft.com/office/drawing/2014/main" id="{7B51B464-3FE8-ADC5-8281-13761C101CA9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389484" y="4792489"/>
                  <a:ext cx="226744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500" name="Entrada de lápiz 499">
                  <a:extLst>
                    <a:ext uri="{FF2B5EF4-FFF2-40B4-BE49-F238E27FC236}">
                      <a16:creationId xmlns:a16="http://schemas.microsoft.com/office/drawing/2014/main" id="{E54A5A0E-9324-2246-F418-3DC247062E0A}"/>
                    </a:ext>
                  </a:extLst>
                </p14:cNvPr>
                <p14:cNvContentPartPr/>
                <p14:nvPr/>
              </p14:nvContentPartPr>
              <p14:xfrm>
                <a:off x="9638576" y="4869529"/>
                <a:ext cx="119160" cy="197640"/>
              </p14:xfrm>
            </p:contentPart>
          </mc:Choice>
          <mc:Fallback xmlns="">
            <p:pic>
              <p:nvPicPr>
                <p:cNvPr id="500" name="Entrada de lápiz 499">
                  <a:extLst>
                    <a:ext uri="{FF2B5EF4-FFF2-40B4-BE49-F238E27FC236}">
                      <a16:creationId xmlns:a16="http://schemas.microsoft.com/office/drawing/2014/main" id="{E54A5A0E-9324-2246-F418-3DC247062E0A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623096" y="4854049"/>
                  <a:ext cx="149760" cy="22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503" name="Entrada de lápiz 502">
                <a:extLst>
                  <a:ext uri="{FF2B5EF4-FFF2-40B4-BE49-F238E27FC236}">
                    <a16:creationId xmlns:a16="http://schemas.microsoft.com/office/drawing/2014/main" id="{6698E469-C51D-183A-47DA-F3986D7FE670}"/>
                  </a:ext>
                </a:extLst>
              </p14:cNvPr>
              <p14:cNvContentPartPr/>
              <p14:nvPr/>
            </p14:nvContentPartPr>
            <p14:xfrm>
              <a:off x="838376" y="1327129"/>
              <a:ext cx="139680" cy="105480"/>
            </p14:xfrm>
          </p:contentPart>
        </mc:Choice>
        <mc:Fallback xmlns="">
          <p:pic>
            <p:nvPicPr>
              <p:cNvPr id="503" name="Entrada de lápiz 502">
                <a:extLst>
                  <a:ext uri="{FF2B5EF4-FFF2-40B4-BE49-F238E27FC236}">
                    <a16:creationId xmlns:a16="http://schemas.microsoft.com/office/drawing/2014/main" id="{6698E469-C51D-183A-47DA-F3986D7FE670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822856" y="1311649"/>
                <a:ext cx="170359" cy="13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13" name="Grupo 512">
            <a:extLst>
              <a:ext uri="{FF2B5EF4-FFF2-40B4-BE49-F238E27FC236}">
                <a16:creationId xmlns:a16="http://schemas.microsoft.com/office/drawing/2014/main" id="{206B8D6B-31C2-2385-1027-9B691360C47D}"/>
              </a:ext>
            </a:extLst>
          </p:cNvPr>
          <p:cNvGrpSpPr/>
          <p:nvPr/>
        </p:nvGrpSpPr>
        <p:grpSpPr>
          <a:xfrm>
            <a:off x="3832856" y="1442329"/>
            <a:ext cx="977040" cy="597240"/>
            <a:chOff x="3832856" y="1442329"/>
            <a:chExt cx="977040" cy="59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317" name="Entrada de lápiz 316">
                  <a:extLst>
                    <a:ext uri="{FF2B5EF4-FFF2-40B4-BE49-F238E27FC236}">
                      <a16:creationId xmlns:a16="http://schemas.microsoft.com/office/drawing/2014/main" id="{8342CCC7-D627-A581-2A9F-BB00913443B4}"/>
                    </a:ext>
                  </a:extLst>
                </p14:cNvPr>
                <p14:cNvContentPartPr/>
                <p14:nvPr/>
              </p14:nvContentPartPr>
              <p14:xfrm>
                <a:off x="3832856" y="1535569"/>
                <a:ext cx="681120" cy="121680"/>
              </p14:xfrm>
            </p:contentPart>
          </mc:Choice>
          <mc:Fallback xmlns="">
            <p:pic>
              <p:nvPicPr>
                <p:cNvPr id="317" name="Entrada de lápiz 316">
                  <a:extLst>
                    <a:ext uri="{FF2B5EF4-FFF2-40B4-BE49-F238E27FC236}">
                      <a16:creationId xmlns:a16="http://schemas.microsoft.com/office/drawing/2014/main" id="{8342CCC7-D627-A581-2A9F-BB00913443B4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817384" y="1520089"/>
                  <a:ext cx="711704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318" name="Entrada de lápiz 317">
                  <a:extLst>
                    <a:ext uri="{FF2B5EF4-FFF2-40B4-BE49-F238E27FC236}">
                      <a16:creationId xmlns:a16="http://schemas.microsoft.com/office/drawing/2014/main" id="{8407AEC7-9099-8F20-87DE-D076E2B6F725}"/>
                    </a:ext>
                  </a:extLst>
                </p14:cNvPr>
                <p14:cNvContentPartPr/>
                <p14:nvPr/>
              </p14:nvContentPartPr>
              <p14:xfrm>
                <a:off x="4466456" y="1844089"/>
                <a:ext cx="163440" cy="130680"/>
              </p14:xfrm>
            </p:contentPart>
          </mc:Choice>
          <mc:Fallback xmlns="">
            <p:pic>
              <p:nvPicPr>
                <p:cNvPr id="318" name="Entrada de lápiz 317">
                  <a:extLst>
                    <a:ext uri="{FF2B5EF4-FFF2-40B4-BE49-F238E27FC236}">
                      <a16:creationId xmlns:a16="http://schemas.microsoft.com/office/drawing/2014/main" id="{8407AEC7-9099-8F20-87DE-D076E2B6F725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450976" y="1828609"/>
                  <a:ext cx="1940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319" name="Entrada de lápiz 318">
                  <a:extLst>
                    <a:ext uri="{FF2B5EF4-FFF2-40B4-BE49-F238E27FC236}">
                      <a16:creationId xmlns:a16="http://schemas.microsoft.com/office/drawing/2014/main" id="{F73579A6-11AD-B8FB-CB18-0E9383F517A3}"/>
                    </a:ext>
                  </a:extLst>
                </p14:cNvPr>
                <p14:cNvContentPartPr/>
                <p14:nvPr/>
              </p14:nvContentPartPr>
              <p14:xfrm>
                <a:off x="4496696" y="1840849"/>
                <a:ext cx="120600" cy="120240"/>
              </p14:xfrm>
            </p:contentPart>
          </mc:Choice>
          <mc:Fallback xmlns="">
            <p:pic>
              <p:nvPicPr>
                <p:cNvPr id="319" name="Entrada de lápiz 318">
                  <a:extLst>
                    <a:ext uri="{FF2B5EF4-FFF2-40B4-BE49-F238E27FC236}">
                      <a16:creationId xmlns:a16="http://schemas.microsoft.com/office/drawing/2014/main" id="{F73579A6-11AD-B8FB-CB18-0E9383F517A3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481216" y="1825323"/>
                  <a:ext cx="151200" cy="1509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320" name="Entrada de lápiz 319">
                  <a:extLst>
                    <a:ext uri="{FF2B5EF4-FFF2-40B4-BE49-F238E27FC236}">
                      <a16:creationId xmlns:a16="http://schemas.microsoft.com/office/drawing/2014/main" id="{50C90E4B-1E3B-A4F9-AAF4-F6015276909D}"/>
                    </a:ext>
                  </a:extLst>
                </p14:cNvPr>
                <p14:cNvContentPartPr/>
                <p14:nvPr/>
              </p14:nvContentPartPr>
              <p14:xfrm>
                <a:off x="4713416" y="1926529"/>
                <a:ext cx="60120" cy="109440"/>
              </p14:xfrm>
            </p:contentPart>
          </mc:Choice>
          <mc:Fallback xmlns="">
            <p:pic>
              <p:nvPicPr>
                <p:cNvPr id="320" name="Entrada de lápiz 319">
                  <a:extLst>
                    <a:ext uri="{FF2B5EF4-FFF2-40B4-BE49-F238E27FC236}">
                      <a16:creationId xmlns:a16="http://schemas.microsoft.com/office/drawing/2014/main" id="{50C90E4B-1E3B-A4F9-AAF4-F6015276909D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697843" y="1910998"/>
                  <a:ext cx="90904" cy="1401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504" name="Entrada de lápiz 503">
                  <a:extLst>
                    <a:ext uri="{FF2B5EF4-FFF2-40B4-BE49-F238E27FC236}">
                      <a16:creationId xmlns:a16="http://schemas.microsoft.com/office/drawing/2014/main" id="{CD114079-D105-C2B0-6201-2C54F1E99071}"/>
                    </a:ext>
                  </a:extLst>
                </p14:cNvPr>
                <p14:cNvContentPartPr/>
                <p14:nvPr/>
              </p14:nvContentPartPr>
              <p14:xfrm>
                <a:off x="4808456" y="1997809"/>
                <a:ext cx="1440" cy="41760"/>
              </p14:xfrm>
            </p:contentPart>
          </mc:Choice>
          <mc:Fallback xmlns="">
            <p:pic>
              <p:nvPicPr>
                <p:cNvPr id="504" name="Entrada de lápiz 503">
                  <a:extLst>
                    <a:ext uri="{FF2B5EF4-FFF2-40B4-BE49-F238E27FC236}">
                      <a16:creationId xmlns:a16="http://schemas.microsoft.com/office/drawing/2014/main" id="{CD114079-D105-C2B0-6201-2C54F1E99071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792976" y="1982329"/>
                  <a:ext cx="320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505" name="Entrada de lápiz 504">
                  <a:extLst>
                    <a:ext uri="{FF2B5EF4-FFF2-40B4-BE49-F238E27FC236}">
                      <a16:creationId xmlns:a16="http://schemas.microsoft.com/office/drawing/2014/main" id="{0611ABDC-E7FD-1039-77B7-01A34C9B7DBA}"/>
                    </a:ext>
                  </a:extLst>
                </p14:cNvPr>
                <p14:cNvContentPartPr/>
                <p14:nvPr/>
              </p14:nvContentPartPr>
              <p14:xfrm>
                <a:off x="4771016" y="1732129"/>
                <a:ext cx="12960" cy="96480"/>
              </p14:xfrm>
            </p:contentPart>
          </mc:Choice>
          <mc:Fallback xmlns="">
            <p:pic>
              <p:nvPicPr>
                <p:cNvPr id="505" name="Entrada de lápiz 504">
                  <a:extLst>
                    <a:ext uri="{FF2B5EF4-FFF2-40B4-BE49-F238E27FC236}">
                      <a16:creationId xmlns:a16="http://schemas.microsoft.com/office/drawing/2014/main" id="{0611ABDC-E7FD-1039-77B7-01A34C9B7DBA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4755536" y="1716707"/>
                  <a:ext cx="43560" cy="1269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506" name="Entrada de lápiz 505">
                  <a:extLst>
                    <a:ext uri="{FF2B5EF4-FFF2-40B4-BE49-F238E27FC236}">
                      <a16:creationId xmlns:a16="http://schemas.microsoft.com/office/drawing/2014/main" id="{14F7EAF9-7CCA-5884-BB41-DC98F31FB00D}"/>
                    </a:ext>
                  </a:extLst>
                </p14:cNvPr>
                <p14:cNvContentPartPr/>
                <p14:nvPr/>
              </p14:nvContentPartPr>
              <p14:xfrm>
                <a:off x="4628816" y="1442329"/>
                <a:ext cx="73440" cy="141480"/>
              </p14:xfrm>
            </p:contentPart>
          </mc:Choice>
          <mc:Fallback xmlns="">
            <p:pic>
              <p:nvPicPr>
                <p:cNvPr id="506" name="Entrada de lápiz 505">
                  <a:extLst>
                    <a:ext uri="{FF2B5EF4-FFF2-40B4-BE49-F238E27FC236}">
                      <a16:creationId xmlns:a16="http://schemas.microsoft.com/office/drawing/2014/main" id="{14F7EAF9-7CCA-5884-BB41-DC98F31FB00D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4613412" y="1426849"/>
                  <a:ext cx="103891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1" name="Grupo 510">
            <a:extLst>
              <a:ext uri="{FF2B5EF4-FFF2-40B4-BE49-F238E27FC236}">
                <a16:creationId xmlns:a16="http://schemas.microsoft.com/office/drawing/2014/main" id="{77E46E18-CF7D-0D20-A598-254A9F65FD3C}"/>
              </a:ext>
            </a:extLst>
          </p:cNvPr>
          <p:cNvGrpSpPr/>
          <p:nvPr/>
        </p:nvGrpSpPr>
        <p:grpSpPr>
          <a:xfrm>
            <a:off x="4065056" y="1039849"/>
            <a:ext cx="408960" cy="250200"/>
            <a:chOff x="4065056" y="1039849"/>
            <a:chExt cx="40896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507" name="Entrada de lápiz 506">
                  <a:extLst>
                    <a:ext uri="{FF2B5EF4-FFF2-40B4-BE49-F238E27FC236}">
                      <a16:creationId xmlns:a16="http://schemas.microsoft.com/office/drawing/2014/main" id="{01FC1881-DF23-4C7D-25ED-B2FB62441CDE}"/>
                    </a:ext>
                  </a:extLst>
                </p14:cNvPr>
                <p14:cNvContentPartPr/>
                <p14:nvPr/>
              </p14:nvContentPartPr>
              <p14:xfrm>
                <a:off x="4368176" y="1201849"/>
                <a:ext cx="105840" cy="88200"/>
              </p14:xfrm>
            </p:contentPart>
          </mc:Choice>
          <mc:Fallback xmlns="">
            <p:pic>
              <p:nvPicPr>
                <p:cNvPr id="507" name="Entrada de lápiz 506">
                  <a:extLst>
                    <a:ext uri="{FF2B5EF4-FFF2-40B4-BE49-F238E27FC236}">
                      <a16:creationId xmlns:a16="http://schemas.microsoft.com/office/drawing/2014/main" id="{01FC1881-DF23-4C7D-25ED-B2FB62441CDE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4352696" y="1186369"/>
                  <a:ext cx="1364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508" name="Entrada de lápiz 507">
                  <a:extLst>
                    <a:ext uri="{FF2B5EF4-FFF2-40B4-BE49-F238E27FC236}">
                      <a16:creationId xmlns:a16="http://schemas.microsoft.com/office/drawing/2014/main" id="{F30E63BA-7176-75D3-5D9A-B76244B36086}"/>
                    </a:ext>
                  </a:extLst>
                </p14:cNvPr>
                <p14:cNvContentPartPr/>
                <p14:nvPr/>
              </p14:nvContentPartPr>
              <p14:xfrm>
                <a:off x="4065056" y="1039849"/>
                <a:ext cx="154080" cy="55800"/>
              </p14:xfrm>
            </p:contentPart>
          </mc:Choice>
          <mc:Fallback xmlns="">
            <p:pic>
              <p:nvPicPr>
                <p:cNvPr id="508" name="Entrada de lápiz 507">
                  <a:extLst>
                    <a:ext uri="{FF2B5EF4-FFF2-40B4-BE49-F238E27FC236}">
                      <a16:creationId xmlns:a16="http://schemas.microsoft.com/office/drawing/2014/main" id="{F30E63BA-7176-75D3-5D9A-B76244B36086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4049576" y="1024369"/>
                  <a:ext cx="184680" cy="8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509" name="Entrada de lápiz 508">
                <a:extLst>
                  <a:ext uri="{FF2B5EF4-FFF2-40B4-BE49-F238E27FC236}">
                    <a16:creationId xmlns:a16="http://schemas.microsoft.com/office/drawing/2014/main" id="{AF89E187-097A-1773-63F8-C5795701A3C0}"/>
                  </a:ext>
                </a:extLst>
              </p14:cNvPr>
              <p14:cNvContentPartPr/>
              <p14:nvPr/>
            </p14:nvContentPartPr>
            <p14:xfrm>
              <a:off x="3752216" y="970729"/>
              <a:ext cx="78840" cy="360"/>
            </p14:xfrm>
          </p:contentPart>
        </mc:Choice>
        <mc:Fallback xmlns="">
          <p:pic>
            <p:nvPicPr>
              <p:cNvPr id="509" name="Entrada de lápiz 508">
                <a:extLst>
                  <a:ext uri="{FF2B5EF4-FFF2-40B4-BE49-F238E27FC236}">
                    <a16:creationId xmlns:a16="http://schemas.microsoft.com/office/drawing/2014/main" id="{AF89E187-097A-1773-63F8-C5795701A3C0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3736736" y="955249"/>
                <a:ext cx="109440" cy="3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7" name="Grupo 516">
            <a:extLst>
              <a:ext uri="{FF2B5EF4-FFF2-40B4-BE49-F238E27FC236}">
                <a16:creationId xmlns:a16="http://schemas.microsoft.com/office/drawing/2014/main" id="{C47625F5-42AB-E634-6C13-0B0651F2E948}"/>
              </a:ext>
            </a:extLst>
          </p:cNvPr>
          <p:cNvGrpSpPr/>
          <p:nvPr/>
        </p:nvGrpSpPr>
        <p:grpSpPr>
          <a:xfrm>
            <a:off x="862496" y="1368169"/>
            <a:ext cx="106920" cy="112320"/>
            <a:chOff x="862496" y="1368169"/>
            <a:chExt cx="106920" cy="11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514" name="Entrada de lápiz 513">
                  <a:extLst>
                    <a:ext uri="{FF2B5EF4-FFF2-40B4-BE49-F238E27FC236}">
                      <a16:creationId xmlns:a16="http://schemas.microsoft.com/office/drawing/2014/main" id="{8CE685B3-F68F-6C04-9BAD-BC06738BE35C}"/>
                    </a:ext>
                  </a:extLst>
                </p14:cNvPr>
                <p14:cNvContentPartPr/>
                <p14:nvPr/>
              </p14:nvContentPartPr>
              <p14:xfrm>
                <a:off x="862496" y="1375369"/>
                <a:ext cx="64080" cy="9720"/>
              </p14:xfrm>
            </p:contentPart>
          </mc:Choice>
          <mc:Fallback xmlns="">
            <p:pic>
              <p:nvPicPr>
                <p:cNvPr id="514" name="Entrada de lápiz 513">
                  <a:extLst>
                    <a:ext uri="{FF2B5EF4-FFF2-40B4-BE49-F238E27FC236}">
                      <a16:creationId xmlns:a16="http://schemas.microsoft.com/office/drawing/2014/main" id="{8CE685B3-F68F-6C04-9BAD-BC06738BE35C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47102" y="1359889"/>
                  <a:ext cx="94509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515" name="Entrada de lápiz 514">
                  <a:extLst>
                    <a:ext uri="{FF2B5EF4-FFF2-40B4-BE49-F238E27FC236}">
                      <a16:creationId xmlns:a16="http://schemas.microsoft.com/office/drawing/2014/main" id="{0D0DF5E0-8C82-C986-B551-06BC76BB6CFA}"/>
                    </a:ext>
                  </a:extLst>
                </p14:cNvPr>
                <p14:cNvContentPartPr/>
                <p14:nvPr/>
              </p14:nvContentPartPr>
              <p14:xfrm>
                <a:off x="950336" y="1368169"/>
                <a:ext cx="19080" cy="112320"/>
              </p14:xfrm>
            </p:contentPart>
          </mc:Choice>
          <mc:Fallback xmlns="">
            <p:pic>
              <p:nvPicPr>
                <p:cNvPr id="515" name="Entrada de lápiz 514">
                  <a:extLst>
                    <a:ext uri="{FF2B5EF4-FFF2-40B4-BE49-F238E27FC236}">
                      <a16:creationId xmlns:a16="http://schemas.microsoft.com/office/drawing/2014/main" id="{0D0DF5E0-8C82-C986-B551-06BC76BB6CFA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934856" y="1352689"/>
                  <a:ext cx="4968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3" name="Grupo 522">
            <a:extLst>
              <a:ext uri="{FF2B5EF4-FFF2-40B4-BE49-F238E27FC236}">
                <a16:creationId xmlns:a16="http://schemas.microsoft.com/office/drawing/2014/main" id="{AAF39185-87DB-A999-1131-0AE31A4F68A2}"/>
              </a:ext>
            </a:extLst>
          </p:cNvPr>
          <p:cNvGrpSpPr/>
          <p:nvPr/>
        </p:nvGrpSpPr>
        <p:grpSpPr>
          <a:xfrm>
            <a:off x="449216" y="944449"/>
            <a:ext cx="295560" cy="232200"/>
            <a:chOff x="449216" y="944449"/>
            <a:chExt cx="29556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518" name="Entrada de lápiz 517">
                  <a:extLst>
                    <a:ext uri="{FF2B5EF4-FFF2-40B4-BE49-F238E27FC236}">
                      <a16:creationId xmlns:a16="http://schemas.microsoft.com/office/drawing/2014/main" id="{11FD617E-5B8D-10A2-DAEE-EEF45CFDA199}"/>
                    </a:ext>
                  </a:extLst>
                </p14:cNvPr>
                <p14:cNvContentPartPr/>
                <p14:nvPr/>
              </p14:nvContentPartPr>
              <p14:xfrm>
                <a:off x="451736" y="1033729"/>
                <a:ext cx="109800" cy="142920"/>
              </p14:xfrm>
            </p:contentPart>
          </mc:Choice>
          <mc:Fallback xmlns="">
            <p:pic>
              <p:nvPicPr>
                <p:cNvPr id="518" name="Entrada de lápiz 517">
                  <a:extLst>
                    <a:ext uri="{FF2B5EF4-FFF2-40B4-BE49-F238E27FC236}">
                      <a16:creationId xmlns:a16="http://schemas.microsoft.com/office/drawing/2014/main" id="{11FD617E-5B8D-10A2-DAEE-EEF45CFDA199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440971" y="1022929"/>
                  <a:ext cx="130971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519" name="Entrada de lápiz 518">
                  <a:extLst>
                    <a:ext uri="{FF2B5EF4-FFF2-40B4-BE49-F238E27FC236}">
                      <a16:creationId xmlns:a16="http://schemas.microsoft.com/office/drawing/2014/main" id="{901025A8-F7E9-38CD-D884-EBA9B702692A}"/>
                    </a:ext>
                  </a:extLst>
                </p14:cNvPr>
                <p14:cNvContentPartPr/>
                <p14:nvPr/>
              </p14:nvContentPartPr>
              <p14:xfrm>
                <a:off x="449216" y="1055329"/>
                <a:ext cx="131040" cy="61920"/>
              </p14:xfrm>
            </p:contentPart>
          </mc:Choice>
          <mc:Fallback xmlns="">
            <p:pic>
              <p:nvPicPr>
                <p:cNvPr id="519" name="Entrada de lápiz 518">
                  <a:extLst>
                    <a:ext uri="{FF2B5EF4-FFF2-40B4-BE49-F238E27FC236}">
                      <a16:creationId xmlns:a16="http://schemas.microsoft.com/office/drawing/2014/main" id="{901025A8-F7E9-38CD-D884-EBA9B702692A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38416" y="1044529"/>
                  <a:ext cx="1522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520" name="Entrada de lápiz 519">
                  <a:extLst>
                    <a:ext uri="{FF2B5EF4-FFF2-40B4-BE49-F238E27FC236}">
                      <a16:creationId xmlns:a16="http://schemas.microsoft.com/office/drawing/2014/main" id="{1851F530-1916-16B4-84DB-0A7033B83684}"/>
                    </a:ext>
                  </a:extLst>
                </p14:cNvPr>
                <p14:cNvContentPartPr/>
                <p14:nvPr/>
              </p14:nvContentPartPr>
              <p14:xfrm>
                <a:off x="645056" y="994129"/>
                <a:ext cx="98640" cy="128520"/>
              </p14:xfrm>
            </p:contentPart>
          </mc:Choice>
          <mc:Fallback xmlns="">
            <p:pic>
              <p:nvPicPr>
                <p:cNvPr id="520" name="Entrada de lápiz 519">
                  <a:extLst>
                    <a:ext uri="{FF2B5EF4-FFF2-40B4-BE49-F238E27FC236}">
                      <a16:creationId xmlns:a16="http://schemas.microsoft.com/office/drawing/2014/main" id="{1851F530-1916-16B4-84DB-0A7033B83684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34256" y="983329"/>
                  <a:ext cx="1198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521" name="Entrada de lápiz 520">
                  <a:extLst>
                    <a:ext uri="{FF2B5EF4-FFF2-40B4-BE49-F238E27FC236}">
                      <a16:creationId xmlns:a16="http://schemas.microsoft.com/office/drawing/2014/main" id="{395C680A-E595-D0C9-CC69-086FA48E9E47}"/>
                    </a:ext>
                  </a:extLst>
                </p14:cNvPr>
                <p14:cNvContentPartPr/>
                <p14:nvPr/>
              </p14:nvContentPartPr>
              <p14:xfrm>
                <a:off x="700496" y="944449"/>
                <a:ext cx="44280" cy="77400"/>
              </p14:xfrm>
            </p:contentPart>
          </mc:Choice>
          <mc:Fallback xmlns="">
            <p:pic>
              <p:nvPicPr>
                <p:cNvPr id="521" name="Entrada de lápiz 520">
                  <a:extLst>
                    <a:ext uri="{FF2B5EF4-FFF2-40B4-BE49-F238E27FC236}">
                      <a16:creationId xmlns:a16="http://schemas.microsoft.com/office/drawing/2014/main" id="{395C680A-E595-D0C9-CC69-086FA48E9E47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89696" y="933649"/>
                  <a:ext cx="6552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6" name="Grupo 525">
            <a:extLst>
              <a:ext uri="{FF2B5EF4-FFF2-40B4-BE49-F238E27FC236}">
                <a16:creationId xmlns:a16="http://schemas.microsoft.com/office/drawing/2014/main" id="{8FD0A693-FF14-B675-CFA7-3842A491AD86}"/>
              </a:ext>
            </a:extLst>
          </p:cNvPr>
          <p:cNvGrpSpPr/>
          <p:nvPr/>
        </p:nvGrpSpPr>
        <p:grpSpPr>
          <a:xfrm>
            <a:off x="3717656" y="175849"/>
            <a:ext cx="798480" cy="341280"/>
            <a:chOff x="3717656" y="175849"/>
            <a:chExt cx="79848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02" name="Entrada de lápiz 201">
                  <a:extLst>
                    <a:ext uri="{FF2B5EF4-FFF2-40B4-BE49-F238E27FC236}">
                      <a16:creationId xmlns:a16="http://schemas.microsoft.com/office/drawing/2014/main" id="{D46FE654-1AF1-E07B-EF91-114914E0D362}"/>
                    </a:ext>
                  </a:extLst>
                </p14:cNvPr>
                <p14:cNvContentPartPr/>
                <p14:nvPr/>
              </p14:nvContentPartPr>
              <p14:xfrm>
                <a:off x="3726296" y="175849"/>
                <a:ext cx="17280" cy="263520"/>
              </p14:xfrm>
            </p:contentPart>
          </mc:Choice>
          <mc:Fallback xmlns="">
            <p:pic>
              <p:nvPicPr>
                <p:cNvPr id="202" name="Entrada de lápiz 201">
                  <a:extLst>
                    <a:ext uri="{FF2B5EF4-FFF2-40B4-BE49-F238E27FC236}">
                      <a16:creationId xmlns:a16="http://schemas.microsoft.com/office/drawing/2014/main" id="{D46FE654-1AF1-E07B-EF91-114914E0D362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715496" y="165049"/>
                  <a:ext cx="385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08" name="Entrada de lápiz 207">
                  <a:extLst>
                    <a:ext uri="{FF2B5EF4-FFF2-40B4-BE49-F238E27FC236}">
                      <a16:creationId xmlns:a16="http://schemas.microsoft.com/office/drawing/2014/main" id="{8236AF08-57AA-78A8-5A34-7A96295170E9}"/>
                    </a:ext>
                  </a:extLst>
                </p14:cNvPr>
                <p14:cNvContentPartPr/>
                <p14:nvPr/>
              </p14:nvContentPartPr>
              <p14:xfrm>
                <a:off x="3753296" y="267649"/>
                <a:ext cx="678960" cy="44280"/>
              </p14:xfrm>
            </p:contentPart>
          </mc:Choice>
          <mc:Fallback xmlns="">
            <p:pic>
              <p:nvPicPr>
                <p:cNvPr id="208" name="Entrada de lápiz 207">
                  <a:extLst>
                    <a:ext uri="{FF2B5EF4-FFF2-40B4-BE49-F238E27FC236}">
                      <a16:creationId xmlns:a16="http://schemas.microsoft.com/office/drawing/2014/main" id="{8236AF08-57AA-78A8-5A34-7A96295170E9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742496" y="256849"/>
                  <a:ext cx="7002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20" name="Entrada de lápiz 219">
                  <a:extLst>
                    <a:ext uri="{FF2B5EF4-FFF2-40B4-BE49-F238E27FC236}">
                      <a16:creationId xmlns:a16="http://schemas.microsoft.com/office/drawing/2014/main" id="{5F655420-4A86-EFE7-C373-C6BF8764FF5E}"/>
                    </a:ext>
                  </a:extLst>
                </p14:cNvPr>
                <p14:cNvContentPartPr/>
                <p14:nvPr/>
              </p14:nvContentPartPr>
              <p14:xfrm>
                <a:off x="4403816" y="235249"/>
                <a:ext cx="112320" cy="161640"/>
              </p14:xfrm>
            </p:contentPart>
          </mc:Choice>
          <mc:Fallback xmlns="">
            <p:pic>
              <p:nvPicPr>
                <p:cNvPr id="220" name="Entrada de lápiz 219">
                  <a:extLst>
                    <a:ext uri="{FF2B5EF4-FFF2-40B4-BE49-F238E27FC236}">
                      <a16:creationId xmlns:a16="http://schemas.microsoft.com/office/drawing/2014/main" id="{5F655420-4A86-EFE7-C373-C6BF8764FF5E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392981" y="224449"/>
                  <a:ext cx="133628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524" name="Entrada de lápiz 523">
                  <a:extLst>
                    <a:ext uri="{FF2B5EF4-FFF2-40B4-BE49-F238E27FC236}">
                      <a16:creationId xmlns:a16="http://schemas.microsoft.com/office/drawing/2014/main" id="{D5E1B8FE-D7F3-E790-5ABB-7E64DAEF321C}"/>
                    </a:ext>
                  </a:extLst>
                </p14:cNvPr>
                <p14:cNvContentPartPr/>
                <p14:nvPr/>
              </p14:nvContentPartPr>
              <p14:xfrm>
                <a:off x="3717656" y="224449"/>
                <a:ext cx="84960" cy="292680"/>
              </p14:xfrm>
            </p:contentPart>
          </mc:Choice>
          <mc:Fallback xmlns="">
            <p:pic>
              <p:nvPicPr>
                <p:cNvPr id="524" name="Entrada de lápiz 523">
                  <a:extLst>
                    <a:ext uri="{FF2B5EF4-FFF2-40B4-BE49-F238E27FC236}">
                      <a16:creationId xmlns:a16="http://schemas.microsoft.com/office/drawing/2014/main" id="{D5E1B8FE-D7F3-E790-5ABB-7E64DAEF321C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706856" y="213649"/>
                  <a:ext cx="106200" cy="31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54336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Entrada de lápiz 45">
                <a:extLst>
                  <a:ext uri="{FF2B5EF4-FFF2-40B4-BE49-F238E27FC236}">
                    <a16:creationId xmlns:a16="http://schemas.microsoft.com/office/drawing/2014/main" id="{AD9C3E6C-2961-4B38-A184-780D70CC0173}"/>
                  </a:ext>
                </a:extLst>
              </p14:cNvPr>
              <p14:cNvContentPartPr/>
              <p14:nvPr/>
            </p14:nvContentPartPr>
            <p14:xfrm>
              <a:off x="898136" y="1573009"/>
              <a:ext cx="2520" cy="5400"/>
            </p14:xfrm>
          </p:contentPart>
        </mc:Choice>
        <mc:Fallback xmlns="">
          <p:pic>
            <p:nvPicPr>
              <p:cNvPr id="46" name="Entrada de lápiz 45">
                <a:extLst>
                  <a:ext uri="{FF2B5EF4-FFF2-40B4-BE49-F238E27FC236}">
                    <a16:creationId xmlns:a16="http://schemas.microsoft.com/office/drawing/2014/main" id="{AD9C3E6C-2961-4B38-A184-780D70CC01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7336" y="1562209"/>
                <a:ext cx="23760" cy="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upo 75">
            <a:extLst>
              <a:ext uri="{FF2B5EF4-FFF2-40B4-BE49-F238E27FC236}">
                <a16:creationId xmlns:a16="http://schemas.microsoft.com/office/drawing/2014/main" id="{43249FEC-C16A-1E5F-A235-54C93CD602B3}"/>
              </a:ext>
            </a:extLst>
          </p:cNvPr>
          <p:cNvGrpSpPr/>
          <p:nvPr/>
        </p:nvGrpSpPr>
        <p:grpSpPr>
          <a:xfrm>
            <a:off x="958616" y="2003929"/>
            <a:ext cx="2630880" cy="694080"/>
            <a:chOff x="958616" y="2003929"/>
            <a:chExt cx="2630880" cy="69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5" name="Entrada de lápiz 54">
                  <a:extLst>
                    <a:ext uri="{FF2B5EF4-FFF2-40B4-BE49-F238E27FC236}">
                      <a16:creationId xmlns:a16="http://schemas.microsoft.com/office/drawing/2014/main" id="{DF75EB00-A926-A096-A1CE-1CB43F6E9CCE}"/>
                    </a:ext>
                  </a:extLst>
                </p14:cNvPr>
                <p14:cNvContentPartPr/>
                <p14:nvPr/>
              </p14:nvContentPartPr>
              <p14:xfrm>
                <a:off x="958616" y="2437009"/>
                <a:ext cx="233640" cy="223200"/>
              </p14:xfrm>
            </p:contentPart>
          </mc:Choice>
          <mc:Fallback xmlns="">
            <p:pic>
              <p:nvPicPr>
                <p:cNvPr id="55" name="Entrada de lápiz 54">
                  <a:extLst>
                    <a:ext uri="{FF2B5EF4-FFF2-40B4-BE49-F238E27FC236}">
                      <a16:creationId xmlns:a16="http://schemas.microsoft.com/office/drawing/2014/main" id="{DF75EB00-A926-A096-A1CE-1CB43F6E9CC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7816" y="2426209"/>
                  <a:ext cx="2548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6" name="Entrada de lápiz 55">
                  <a:extLst>
                    <a:ext uri="{FF2B5EF4-FFF2-40B4-BE49-F238E27FC236}">
                      <a16:creationId xmlns:a16="http://schemas.microsoft.com/office/drawing/2014/main" id="{B394043B-D416-48FD-51B1-E1E491C7B79C}"/>
                    </a:ext>
                  </a:extLst>
                </p14:cNvPr>
                <p14:cNvContentPartPr/>
                <p14:nvPr/>
              </p14:nvContentPartPr>
              <p14:xfrm>
                <a:off x="1306016" y="2518009"/>
                <a:ext cx="140400" cy="15840"/>
              </p14:xfrm>
            </p:contentPart>
          </mc:Choice>
          <mc:Fallback xmlns="">
            <p:pic>
              <p:nvPicPr>
                <p:cNvPr id="56" name="Entrada de lápiz 55">
                  <a:extLst>
                    <a:ext uri="{FF2B5EF4-FFF2-40B4-BE49-F238E27FC236}">
                      <a16:creationId xmlns:a16="http://schemas.microsoft.com/office/drawing/2014/main" id="{B394043B-D416-48FD-51B1-E1E491C7B79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95244" y="2507209"/>
                  <a:ext cx="161586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7" name="Entrada de lápiz 56">
                  <a:extLst>
                    <a:ext uri="{FF2B5EF4-FFF2-40B4-BE49-F238E27FC236}">
                      <a16:creationId xmlns:a16="http://schemas.microsoft.com/office/drawing/2014/main" id="{437E5E90-A408-94D6-6421-2B4C582D96BF}"/>
                    </a:ext>
                  </a:extLst>
                </p14:cNvPr>
                <p14:cNvContentPartPr/>
                <p14:nvPr/>
              </p14:nvContentPartPr>
              <p14:xfrm>
                <a:off x="1297736" y="2617009"/>
                <a:ext cx="136440" cy="41040"/>
              </p14:xfrm>
            </p:contentPart>
          </mc:Choice>
          <mc:Fallback xmlns="">
            <p:pic>
              <p:nvPicPr>
                <p:cNvPr id="57" name="Entrada de lápiz 56">
                  <a:extLst>
                    <a:ext uri="{FF2B5EF4-FFF2-40B4-BE49-F238E27FC236}">
                      <a16:creationId xmlns:a16="http://schemas.microsoft.com/office/drawing/2014/main" id="{437E5E90-A408-94D6-6421-2B4C582D96B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86936" y="2606209"/>
                  <a:ext cx="1576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F7D7109D-5854-B72E-3DF6-B07FC5F2EA6A}"/>
                    </a:ext>
                  </a:extLst>
                </p14:cNvPr>
                <p14:cNvContentPartPr/>
                <p14:nvPr/>
              </p14:nvContentPartPr>
              <p14:xfrm>
                <a:off x="1589336" y="2304169"/>
                <a:ext cx="185400" cy="39384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F7D7109D-5854-B72E-3DF6-B07FC5F2EA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78536" y="2293379"/>
                  <a:ext cx="206640" cy="4150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3" name="Entrada de lápiz 62">
                  <a:extLst>
                    <a:ext uri="{FF2B5EF4-FFF2-40B4-BE49-F238E27FC236}">
                      <a16:creationId xmlns:a16="http://schemas.microsoft.com/office/drawing/2014/main" id="{F7EC2C16-9865-6AC0-FFBB-36B863BFBD88}"/>
                    </a:ext>
                  </a:extLst>
                </p14:cNvPr>
                <p14:cNvContentPartPr/>
                <p14:nvPr/>
              </p14:nvContentPartPr>
              <p14:xfrm>
                <a:off x="1889576" y="2438809"/>
                <a:ext cx="233640" cy="113040"/>
              </p14:xfrm>
            </p:contentPart>
          </mc:Choice>
          <mc:Fallback xmlns="">
            <p:pic>
              <p:nvPicPr>
                <p:cNvPr id="63" name="Entrada de lápiz 62">
                  <a:extLst>
                    <a:ext uri="{FF2B5EF4-FFF2-40B4-BE49-F238E27FC236}">
                      <a16:creationId xmlns:a16="http://schemas.microsoft.com/office/drawing/2014/main" id="{F7EC2C16-9865-6AC0-FFBB-36B863BFBD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78776" y="2428043"/>
                  <a:ext cx="254880" cy="1342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4" name="Entrada de lápiz 63">
                  <a:extLst>
                    <a:ext uri="{FF2B5EF4-FFF2-40B4-BE49-F238E27FC236}">
                      <a16:creationId xmlns:a16="http://schemas.microsoft.com/office/drawing/2014/main" id="{6C72EDC6-875A-3214-8578-9EF352B6553A}"/>
                    </a:ext>
                  </a:extLst>
                </p14:cNvPr>
                <p14:cNvContentPartPr/>
                <p14:nvPr/>
              </p14:nvContentPartPr>
              <p14:xfrm>
                <a:off x="2002616" y="2390929"/>
                <a:ext cx="105120" cy="142560"/>
              </p14:xfrm>
            </p:contentPart>
          </mc:Choice>
          <mc:Fallback xmlns="">
            <p:pic>
              <p:nvPicPr>
                <p:cNvPr id="64" name="Entrada de lápiz 63">
                  <a:extLst>
                    <a:ext uri="{FF2B5EF4-FFF2-40B4-BE49-F238E27FC236}">
                      <a16:creationId xmlns:a16="http://schemas.microsoft.com/office/drawing/2014/main" id="{6C72EDC6-875A-3214-8578-9EF352B6553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91816" y="2380129"/>
                  <a:ext cx="1263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5" name="Entrada de lápiz 64">
                  <a:extLst>
                    <a:ext uri="{FF2B5EF4-FFF2-40B4-BE49-F238E27FC236}">
                      <a16:creationId xmlns:a16="http://schemas.microsoft.com/office/drawing/2014/main" id="{A488A018-C881-8379-F608-FCC5097D6F8E}"/>
                    </a:ext>
                  </a:extLst>
                </p14:cNvPr>
                <p14:cNvContentPartPr/>
                <p14:nvPr/>
              </p14:nvContentPartPr>
              <p14:xfrm>
                <a:off x="2183696" y="2482009"/>
                <a:ext cx="124560" cy="114840"/>
              </p14:xfrm>
            </p:contentPart>
          </mc:Choice>
          <mc:Fallback xmlns="">
            <p:pic>
              <p:nvPicPr>
                <p:cNvPr id="65" name="Entrada de lápiz 64">
                  <a:extLst>
                    <a:ext uri="{FF2B5EF4-FFF2-40B4-BE49-F238E27FC236}">
                      <a16:creationId xmlns:a16="http://schemas.microsoft.com/office/drawing/2014/main" id="{A488A018-C881-8379-F608-FCC5097D6F8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72865" y="2471209"/>
                  <a:ext cx="145862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6" name="Entrada de lápiz 65">
                  <a:extLst>
                    <a:ext uri="{FF2B5EF4-FFF2-40B4-BE49-F238E27FC236}">
                      <a16:creationId xmlns:a16="http://schemas.microsoft.com/office/drawing/2014/main" id="{BB741BB3-2E8B-EB21-DBB9-3962BC641DBB}"/>
                    </a:ext>
                  </a:extLst>
                </p14:cNvPr>
                <p14:cNvContentPartPr/>
                <p14:nvPr/>
              </p14:nvContentPartPr>
              <p14:xfrm>
                <a:off x="2340296" y="2258089"/>
                <a:ext cx="151920" cy="145800"/>
              </p14:xfrm>
            </p:contentPart>
          </mc:Choice>
          <mc:Fallback xmlns="">
            <p:pic>
              <p:nvPicPr>
                <p:cNvPr id="66" name="Entrada de lápiz 65">
                  <a:extLst>
                    <a:ext uri="{FF2B5EF4-FFF2-40B4-BE49-F238E27FC236}">
                      <a16:creationId xmlns:a16="http://schemas.microsoft.com/office/drawing/2014/main" id="{BB741BB3-2E8B-EB21-DBB9-3962BC641DB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29496" y="2247289"/>
                  <a:ext cx="173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7" name="Entrada de lápiz 66">
                  <a:extLst>
                    <a:ext uri="{FF2B5EF4-FFF2-40B4-BE49-F238E27FC236}">
                      <a16:creationId xmlns:a16="http://schemas.microsoft.com/office/drawing/2014/main" id="{5FAC9F7E-8028-116D-C878-44053863CFA1}"/>
                    </a:ext>
                  </a:extLst>
                </p14:cNvPr>
                <p14:cNvContentPartPr/>
                <p14:nvPr/>
              </p14:nvContentPartPr>
              <p14:xfrm>
                <a:off x="2598776" y="2479849"/>
                <a:ext cx="173880" cy="27720"/>
              </p14:xfrm>
            </p:contentPart>
          </mc:Choice>
          <mc:Fallback xmlns="">
            <p:pic>
              <p:nvPicPr>
                <p:cNvPr id="67" name="Entrada de lápiz 66">
                  <a:extLst>
                    <a:ext uri="{FF2B5EF4-FFF2-40B4-BE49-F238E27FC236}">
                      <a16:creationId xmlns:a16="http://schemas.microsoft.com/office/drawing/2014/main" id="{5FAC9F7E-8028-116D-C878-44053863CF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87976" y="2468907"/>
                  <a:ext cx="195120" cy="492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8" name="Entrada de lápiz 67">
                  <a:extLst>
                    <a:ext uri="{FF2B5EF4-FFF2-40B4-BE49-F238E27FC236}">
                      <a16:creationId xmlns:a16="http://schemas.microsoft.com/office/drawing/2014/main" id="{9333E283-16D3-9CE7-66C4-10D1D99EDDCE}"/>
                    </a:ext>
                  </a:extLst>
                </p14:cNvPr>
                <p14:cNvContentPartPr/>
                <p14:nvPr/>
              </p14:nvContentPartPr>
              <p14:xfrm>
                <a:off x="2686616" y="2392009"/>
                <a:ext cx="59040" cy="153000"/>
              </p14:xfrm>
            </p:contentPart>
          </mc:Choice>
          <mc:Fallback xmlns="">
            <p:pic>
              <p:nvPicPr>
                <p:cNvPr id="68" name="Entrada de lápiz 67">
                  <a:extLst>
                    <a:ext uri="{FF2B5EF4-FFF2-40B4-BE49-F238E27FC236}">
                      <a16:creationId xmlns:a16="http://schemas.microsoft.com/office/drawing/2014/main" id="{9333E283-16D3-9CE7-66C4-10D1D99EDDC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75816" y="2381209"/>
                  <a:ext cx="802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9" name="Entrada de lápiz 68">
                  <a:extLst>
                    <a:ext uri="{FF2B5EF4-FFF2-40B4-BE49-F238E27FC236}">
                      <a16:creationId xmlns:a16="http://schemas.microsoft.com/office/drawing/2014/main" id="{BCA19C6F-1637-E636-3574-8BE13BC2314A}"/>
                    </a:ext>
                  </a:extLst>
                </p14:cNvPr>
                <p14:cNvContentPartPr/>
                <p14:nvPr/>
              </p14:nvContentPartPr>
              <p14:xfrm>
                <a:off x="2920616" y="2370409"/>
                <a:ext cx="205200" cy="232560"/>
              </p14:xfrm>
            </p:contentPart>
          </mc:Choice>
          <mc:Fallback xmlns="">
            <p:pic>
              <p:nvPicPr>
                <p:cNvPr id="69" name="Entrada de lápiz 68">
                  <a:extLst>
                    <a:ext uri="{FF2B5EF4-FFF2-40B4-BE49-F238E27FC236}">
                      <a16:creationId xmlns:a16="http://schemas.microsoft.com/office/drawing/2014/main" id="{BCA19C6F-1637-E636-3574-8BE13BC2314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09816" y="2359609"/>
                  <a:ext cx="2264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0" name="Entrada de lápiz 69">
                  <a:extLst>
                    <a:ext uri="{FF2B5EF4-FFF2-40B4-BE49-F238E27FC236}">
                      <a16:creationId xmlns:a16="http://schemas.microsoft.com/office/drawing/2014/main" id="{730F5302-7B01-A6E1-0D2D-72BC826CAA8D}"/>
                    </a:ext>
                  </a:extLst>
                </p14:cNvPr>
                <p14:cNvContentPartPr/>
                <p14:nvPr/>
              </p14:nvContentPartPr>
              <p14:xfrm>
                <a:off x="3196736" y="2459329"/>
                <a:ext cx="141480" cy="139680"/>
              </p14:xfrm>
            </p:contentPart>
          </mc:Choice>
          <mc:Fallback xmlns="">
            <p:pic>
              <p:nvPicPr>
                <p:cNvPr id="70" name="Entrada de lápiz 69">
                  <a:extLst>
                    <a:ext uri="{FF2B5EF4-FFF2-40B4-BE49-F238E27FC236}">
                      <a16:creationId xmlns:a16="http://schemas.microsoft.com/office/drawing/2014/main" id="{730F5302-7B01-A6E1-0D2D-72BC826CAA8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85936" y="2448529"/>
                  <a:ext cx="1627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5BF401CA-1258-D961-6C63-6E1F7A7BA9F3}"/>
                    </a:ext>
                  </a:extLst>
                </p14:cNvPr>
                <p14:cNvContentPartPr/>
                <p14:nvPr/>
              </p14:nvContentPartPr>
              <p14:xfrm>
                <a:off x="3320216" y="2195449"/>
                <a:ext cx="161640" cy="19224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5BF401CA-1258-D961-6C63-6E1F7A7BA9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09392" y="2184669"/>
                  <a:ext cx="182927" cy="21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A60B3DB5-4EA9-363E-89F7-48FD8D17F9DA}"/>
                    </a:ext>
                  </a:extLst>
                </p14:cNvPr>
                <p14:cNvContentPartPr/>
                <p14:nvPr/>
              </p14:nvContentPartPr>
              <p14:xfrm>
                <a:off x="1747376" y="2003929"/>
                <a:ext cx="1842120" cy="23364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A60B3DB5-4EA9-363E-89F7-48FD8D17F9D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36576" y="1993129"/>
                  <a:ext cx="1863360" cy="25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E7EEDA34-07D4-54E7-DD27-306B1BC93EF7}"/>
              </a:ext>
            </a:extLst>
          </p:cNvPr>
          <p:cNvGrpSpPr/>
          <p:nvPr/>
        </p:nvGrpSpPr>
        <p:grpSpPr>
          <a:xfrm>
            <a:off x="4459616" y="336769"/>
            <a:ext cx="1859760" cy="362160"/>
            <a:chOff x="4459616" y="336769"/>
            <a:chExt cx="185976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F57F0649-0127-D754-A71C-BDFC7829FD54}"/>
                    </a:ext>
                  </a:extLst>
                </p14:cNvPr>
                <p14:cNvContentPartPr/>
                <p14:nvPr/>
              </p14:nvContentPartPr>
              <p14:xfrm>
                <a:off x="4468616" y="437209"/>
                <a:ext cx="189360" cy="26172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F57F0649-0127-D754-A71C-BDFC7829FD5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57795" y="426394"/>
                  <a:ext cx="210640" cy="2829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0" name="Entrada de lápiz 39">
                  <a:extLst>
                    <a:ext uri="{FF2B5EF4-FFF2-40B4-BE49-F238E27FC236}">
                      <a16:creationId xmlns:a16="http://schemas.microsoft.com/office/drawing/2014/main" id="{00C56F6A-89F0-2DC9-6246-82978B21FEF6}"/>
                    </a:ext>
                  </a:extLst>
                </p14:cNvPr>
                <p14:cNvContentPartPr/>
                <p14:nvPr/>
              </p14:nvContentPartPr>
              <p14:xfrm>
                <a:off x="4459616" y="552409"/>
                <a:ext cx="232200" cy="36000"/>
              </p14:xfrm>
            </p:contentPart>
          </mc:Choice>
          <mc:Fallback xmlns="">
            <p:pic>
              <p:nvPicPr>
                <p:cNvPr id="40" name="Entrada de lápiz 39">
                  <a:extLst>
                    <a:ext uri="{FF2B5EF4-FFF2-40B4-BE49-F238E27FC236}">
                      <a16:creationId xmlns:a16="http://schemas.microsoft.com/office/drawing/2014/main" id="{00C56F6A-89F0-2DC9-6246-82978B21FEF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48816" y="541609"/>
                  <a:ext cx="2534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1" name="Entrada de lápiz 40">
                  <a:extLst>
                    <a:ext uri="{FF2B5EF4-FFF2-40B4-BE49-F238E27FC236}">
                      <a16:creationId xmlns:a16="http://schemas.microsoft.com/office/drawing/2014/main" id="{2C62A092-79C8-780E-C656-71BD48552044}"/>
                    </a:ext>
                  </a:extLst>
                </p14:cNvPr>
                <p14:cNvContentPartPr/>
                <p14:nvPr/>
              </p14:nvContentPartPr>
              <p14:xfrm>
                <a:off x="4785776" y="537649"/>
                <a:ext cx="92520" cy="139320"/>
              </p14:xfrm>
            </p:contentPart>
          </mc:Choice>
          <mc:Fallback xmlns="">
            <p:pic>
              <p:nvPicPr>
                <p:cNvPr id="41" name="Entrada de lápiz 40">
                  <a:extLst>
                    <a:ext uri="{FF2B5EF4-FFF2-40B4-BE49-F238E27FC236}">
                      <a16:creationId xmlns:a16="http://schemas.microsoft.com/office/drawing/2014/main" id="{2C62A092-79C8-780E-C656-71BD4855204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74976" y="526849"/>
                  <a:ext cx="1137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" name="Entrada de lápiz 41">
                  <a:extLst>
                    <a:ext uri="{FF2B5EF4-FFF2-40B4-BE49-F238E27FC236}">
                      <a16:creationId xmlns:a16="http://schemas.microsoft.com/office/drawing/2014/main" id="{688DA6A8-A5DE-3CE2-A58B-89E76DA24E8D}"/>
                    </a:ext>
                  </a:extLst>
                </p14:cNvPr>
                <p14:cNvContentPartPr/>
                <p14:nvPr/>
              </p14:nvContentPartPr>
              <p14:xfrm>
                <a:off x="5060816" y="437209"/>
                <a:ext cx="112320" cy="21240"/>
              </p14:xfrm>
            </p:contentPart>
          </mc:Choice>
          <mc:Fallback xmlns="">
            <p:pic>
              <p:nvPicPr>
                <p:cNvPr id="42" name="Entrada de lápiz 41">
                  <a:extLst>
                    <a:ext uri="{FF2B5EF4-FFF2-40B4-BE49-F238E27FC236}">
                      <a16:creationId xmlns:a16="http://schemas.microsoft.com/office/drawing/2014/main" id="{688DA6A8-A5DE-3CE2-A58B-89E76DA24E8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50016" y="426409"/>
                  <a:ext cx="133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3" name="Entrada de lápiz 42">
                  <a:extLst>
                    <a:ext uri="{FF2B5EF4-FFF2-40B4-BE49-F238E27FC236}">
                      <a16:creationId xmlns:a16="http://schemas.microsoft.com/office/drawing/2014/main" id="{C2E5904B-29FB-2403-7710-5BF71FCFABE0}"/>
                    </a:ext>
                  </a:extLst>
                </p14:cNvPr>
                <p14:cNvContentPartPr/>
                <p14:nvPr/>
              </p14:nvContentPartPr>
              <p14:xfrm>
                <a:off x="5058656" y="565009"/>
                <a:ext cx="133200" cy="11880"/>
              </p14:xfrm>
            </p:contentPart>
          </mc:Choice>
          <mc:Fallback xmlns="">
            <p:pic>
              <p:nvPicPr>
                <p:cNvPr id="43" name="Entrada de lápiz 42">
                  <a:extLst>
                    <a:ext uri="{FF2B5EF4-FFF2-40B4-BE49-F238E27FC236}">
                      <a16:creationId xmlns:a16="http://schemas.microsoft.com/office/drawing/2014/main" id="{C2E5904B-29FB-2403-7710-5BF71FCFABE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47856" y="554209"/>
                  <a:ext cx="1544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004801F6-996F-C50E-922E-418E63DAC27A}"/>
                    </a:ext>
                  </a:extLst>
                </p14:cNvPr>
                <p14:cNvContentPartPr/>
                <p14:nvPr/>
              </p14:nvContentPartPr>
              <p14:xfrm>
                <a:off x="5346296" y="364849"/>
                <a:ext cx="246240" cy="26820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004801F6-996F-C50E-922E-418E63DAC27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35496" y="354049"/>
                  <a:ext cx="2674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853DB9DA-A1A2-F20A-0413-49C4C65A4A6B}"/>
                    </a:ext>
                  </a:extLst>
                </p14:cNvPr>
                <p14:cNvContentPartPr/>
                <p14:nvPr/>
              </p14:nvContentPartPr>
              <p14:xfrm>
                <a:off x="5376536" y="485449"/>
                <a:ext cx="241920" cy="7344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853DB9DA-A1A2-F20A-0413-49C4C65A4A6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65736" y="474702"/>
                  <a:ext cx="263160" cy="94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9" name="Entrada de lápiz 78">
                  <a:extLst>
                    <a:ext uri="{FF2B5EF4-FFF2-40B4-BE49-F238E27FC236}">
                      <a16:creationId xmlns:a16="http://schemas.microsoft.com/office/drawing/2014/main" id="{3931AF69-0273-CD07-9039-2E568000293B}"/>
                    </a:ext>
                  </a:extLst>
                </p14:cNvPr>
                <p14:cNvContentPartPr/>
                <p14:nvPr/>
              </p14:nvContentPartPr>
              <p14:xfrm>
                <a:off x="5733296" y="336769"/>
                <a:ext cx="64080" cy="192600"/>
              </p14:xfrm>
            </p:contentPart>
          </mc:Choice>
          <mc:Fallback xmlns="">
            <p:pic>
              <p:nvPicPr>
                <p:cNvPr id="79" name="Entrada de lápiz 78">
                  <a:extLst>
                    <a:ext uri="{FF2B5EF4-FFF2-40B4-BE49-F238E27FC236}">
                      <a16:creationId xmlns:a16="http://schemas.microsoft.com/office/drawing/2014/main" id="{3931AF69-0273-CD07-9039-2E568000293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22496" y="325969"/>
                  <a:ext cx="853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0" name="Entrada de lápiz 79">
                  <a:extLst>
                    <a:ext uri="{FF2B5EF4-FFF2-40B4-BE49-F238E27FC236}">
                      <a16:creationId xmlns:a16="http://schemas.microsoft.com/office/drawing/2014/main" id="{945EC7F5-2877-7926-256B-90E290F931B3}"/>
                    </a:ext>
                  </a:extLst>
                </p14:cNvPr>
                <p14:cNvContentPartPr/>
                <p14:nvPr/>
              </p14:nvContentPartPr>
              <p14:xfrm>
                <a:off x="5646536" y="398689"/>
                <a:ext cx="190800" cy="52560"/>
              </p14:xfrm>
            </p:contentPart>
          </mc:Choice>
          <mc:Fallback xmlns="">
            <p:pic>
              <p:nvPicPr>
                <p:cNvPr id="80" name="Entrada de lápiz 79">
                  <a:extLst>
                    <a:ext uri="{FF2B5EF4-FFF2-40B4-BE49-F238E27FC236}">
                      <a16:creationId xmlns:a16="http://schemas.microsoft.com/office/drawing/2014/main" id="{945EC7F5-2877-7926-256B-90E290F931B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35736" y="387889"/>
                  <a:ext cx="2120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1" name="Entrada de lápiz 80">
                  <a:extLst>
                    <a:ext uri="{FF2B5EF4-FFF2-40B4-BE49-F238E27FC236}">
                      <a16:creationId xmlns:a16="http://schemas.microsoft.com/office/drawing/2014/main" id="{B15E7058-7B82-08A5-6A75-3F5D36542675}"/>
                    </a:ext>
                  </a:extLst>
                </p14:cNvPr>
                <p14:cNvContentPartPr/>
                <p14:nvPr/>
              </p14:nvContentPartPr>
              <p14:xfrm>
                <a:off x="5912576" y="416329"/>
                <a:ext cx="226800" cy="105840"/>
              </p14:xfrm>
            </p:contentPart>
          </mc:Choice>
          <mc:Fallback xmlns="">
            <p:pic>
              <p:nvPicPr>
                <p:cNvPr id="81" name="Entrada de lápiz 80">
                  <a:extLst>
                    <a:ext uri="{FF2B5EF4-FFF2-40B4-BE49-F238E27FC236}">
                      <a16:creationId xmlns:a16="http://schemas.microsoft.com/office/drawing/2014/main" id="{B15E7058-7B82-08A5-6A75-3F5D3654267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01759" y="405492"/>
                  <a:ext cx="248074" cy="1271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061F86EC-6EB9-3F4B-9D73-AFF12F55EBB6}"/>
                    </a:ext>
                  </a:extLst>
                </p14:cNvPr>
                <p14:cNvContentPartPr/>
                <p14:nvPr/>
              </p14:nvContentPartPr>
              <p14:xfrm>
                <a:off x="6170336" y="356569"/>
                <a:ext cx="149040" cy="16416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061F86EC-6EB9-3F4B-9D73-AFF12F55EBB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59510" y="345769"/>
                  <a:ext cx="170331" cy="18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3" name="Entrada de lápiz 82">
                <a:extLst>
                  <a:ext uri="{FF2B5EF4-FFF2-40B4-BE49-F238E27FC236}">
                    <a16:creationId xmlns:a16="http://schemas.microsoft.com/office/drawing/2014/main" id="{ACB2B606-478C-0ACA-BB7A-C823B8320C2C}"/>
                  </a:ext>
                </a:extLst>
              </p14:cNvPr>
              <p14:cNvContentPartPr/>
              <p14:nvPr/>
            </p14:nvContentPartPr>
            <p14:xfrm>
              <a:off x="6528176" y="320209"/>
              <a:ext cx="166680" cy="286920"/>
            </p14:xfrm>
          </p:contentPart>
        </mc:Choice>
        <mc:Fallback xmlns="">
          <p:pic>
            <p:nvPicPr>
              <p:cNvPr id="83" name="Entrada de lápiz 82">
                <a:extLst>
                  <a:ext uri="{FF2B5EF4-FFF2-40B4-BE49-F238E27FC236}">
                    <a16:creationId xmlns:a16="http://schemas.microsoft.com/office/drawing/2014/main" id="{ACB2B606-478C-0ACA-BB7A-C823B8320C2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517376" y="309409"/>
                <a:ext cx="187920" cy="30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upo 94">
            <a:extLst>
              <a:ext uri="{FF2B5EF4-FFF2-40B4-BE49-F238E27FC236}">
                <a16:creationId xmlns:a16="http://schemas.microsoft.com/office/drawing/2014/main" id="{6F95293E-E981-3DC6-A828-1163862FDD10}"/>
              </a:ext>
            </a:extLst>
          </p:cNvPr>
          <p:cNvGrpSpPr/>
          <p:nvPr/>
        </p:nvGrpSpPr>
        <p:grpSpPr>
          <a:xfrm>
            <a:off x="6917336" y="181969"/>
            <a:ext cx="1632960" cy="541080"/>
            <a:chOff x="6917336" y="181969"/>
            <a:chExt cx="1632960" cy="54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4" name="Entrada de lápiz 83">
                  <a:extLst>
                    <a:ext uri="{FF2B5EF4-FFF2-40B4-BE49-F238E27FC236}">
                      <a16:creationId xmlns:a16="http://schemas.microsoft.com/office/drawing/2014/main" id="{F3093B38-708F-1A78-5F92-66C8CA8A7329}"/>
                    </a:ext>
                  </a:extLst>
                </p14:cNvPr>
                <p14:cNvContentPartPr/>
                <p14:nvPr/>
              </p14:nvContentPartPr>
              <p14:xfrm>
                <a:off x="6917336" y="251089"/>
                <a:ext cx="84600" cy="441720"/>
              </p14:xfrm>
            </p:contentPart>
          </mc:Choice>
          <mc:Fallback xmlns="">
            <p:pic>
              <p:nvPicPr>
                <p:cNvPr id="84" name="Entrada de lápiz 83">
                  <a:extLst>
                    <a:ext uri="{FF2B5EF4-FFF2-40B4-BE49-F238E27FC236}">
                      <a16:creationId xmlns:a16="http://schemas.microsoft.com/office/drawing/2014/main" id="{F3093B38-708F-1A78-5F92-66C8CA8A73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06536" y="240280"/>
                  <a:ext cx="105840" cy="4629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7" name="Entrada de lápiz 86">
                  <a:extLst>
                    <a:ext uri="{FF2B5EF4-FFF2-40B4-BE49-F238E27FC236}">
                      <a16:creationId xmlns:a16="http://schemas.microsoft.com/office/drawing/2014/main" id="{7181B49F-1577-0A09-4292-21FD91971EEE}"/>
                    </a:ext>
                  </a:extLst>
                </p14:cNvPr>
                <p14:cNvContentPartPr/>
                <p14:nvPr/>
              </p14:nvContentPartPr>
              <p14:xfrm>
                <a:off x="7172576" y="322729"/>
                <a:ext cx="199800" cy="242640"/>
              </p14:xfrm>
            </p:contentPart>
          </mc:Choice>
          <mc:Fallback xmlns="">
            <p:pic>
              <p:nvPicPr>
                <p:cNvPr id="87" name="Entrada de lápiz 86">
                  <a:extLst>
                    <a:ext uri="{FF2B5EF4-FFF2-40B4-BE49-F238E27FC236}">
                      <a16:creationId xmlns:a16="http://schemas.microsoft.com/office/drawing/2014/main" id="{7181B49F-1577-0A09-4292-21FD91971EE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61795" y="311929"/>
                  <a:ext cx="221002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FAAC38C5-9E39-9050-EECE-20FBBDC4BE66}"/>
                    </a:ext>
                  </a:extLst>
                </p14:cNvPr>
                <p14:cNvContentPartPr/>
                <p14:nvPr/>
              </p14:nvContentPartPr>
              <p14:xfrm>
                <a:off x="7466336" y="398689"/>
                <a:ext cx="149760" cy="168840"/>
              </p14:xfrm>
            </p:contentPart>
          </mc:Choice>
          <mc:Fallback xmlns=""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FAAC38C5-9E39-9050-EECE-20FBBDC4BE6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55536" y="387889"/>
                  <a:ext cx="1710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9" name="Entrada de lápiz 88">
                  <a:extLst>
                    <a:ext uri="{FF2B5EF4-FFF2-40B4-BE49-F238E27FC236}">
                      <a16:creationId xmlns:a16="http://schemas.microsoft.com/office/drawing/2014/main" id="{5E12486B-D624-712D-0266-7CD8DD9D74F7}"/>
                    </a:ext>
                  </a:extLst>
                </p14:cNvPr>
                <p14:cNvContentPartPr/>
                <p14:nvPr/>
              </p14:nvContentPartPr>
              <p14:xfrm>
                <a:off x="7729856" y="500929"/>
                <a:ext cx="10800" cy="127080"/>
              </p14:xfrm>
            </p:contentPart>
          </mc:Choice>
          <mc:Fallback xmlns="">
            <p:pic>
              <p:nvPicPr>
                <p:cNvPr id="89" name="Entrada de lápiz 88">
                  <a:extLst>
                    <a:ext uri="{FF2B5EF4-FFF2-40B4-BE49-F238E27FC236}">
                      <a16:creationId xmlns:a16="http://schemas.microsoft.com/office/drawing/2014/main" id="{5E12486B-D624-712D-0266-7CD8DD9D74F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719056" y="490129"/>
                  <a:ext cx="320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0" name="Entrada de lápiz 89">
                  <a:extLst>
                    <a:ext uri="{FF2B5EF4-FFF2-40B4-BE49-F238E27FC236}">
                      <a16:creationId xmlns:a16="http://schemas.microsoft.com/office/drawing/2014/main" id="{D65D8890-BED4-1376-85EF-D8CEED5BDA2C}"/>
                    </a:ext>
                  </a:extLst>
                </p14:cNvPr>
                <p14:cNvContentPartPr/>
                <p14:nvPr/>
              </p14:nvContentPartPr>
              <p14:xfrm>
                <a:off x="7920296" y="322369"/>
                <a:ext cx="249120" cy="236880"/>
              </p14:xfrm>
            </p:contentPart>
          </mc:Choice>
          <mc:Fallback xmlns="">
            <p:pic>
              <p:nvPicPr>
                <p:cNvPr id="90" name="Entrada de lápiz 89">
                  <a:extLst>
                    <a:ext uri="{FF2B5EF4-FFF2-40B4-BE49-F238E27FC236}">
                      <a16:creationId xmlns:a16="http://schemas.microsoft.com/office/drawing/2014/main" id="{D65D8890-BED4-1376-85EF-D8CEED5BDA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909496" y="311569"/>
                  <a:ext cx="2703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1" name="Entrada de lápiz 90">
                  <a:extLst>
                    <a:ext uri="{FF2B5EF4-FFF2-40B4-BE49-F238E27FC236}">
                      <a16:creationId xmlns:a16="http://schemas.microsoft.com/office/drawing/2014/main" id="{FC5E7E5B-3610-C3C6-3494-E20AC9D2038B}"/>
                    </a:ext>
                  </a:extLst>
                </p14:cNvPr>
                <p14:cNvContentPartPr/>
                <p14:nvPr/>
              </p14:nvContentPartPr>
              <p14:xfrm>
                <a:off x="8017496" y="355849"/>
                <a:ext cx="127800" cy="198000"/>
              </p14:xfrm>
            </p:contentPart>
          </mc:Choice>
          <mc:Fallback xmlns="">
            <p:pic>
              <p:nvPicPr>
                <p:cNvPr id="91" name="Entrada de lápiz 90">
                  <a:extLst>
                    <a:ext uri="{FF2B5EF4-FFF2-40B4-BE49-F238E27FC236}">
                      <a16:creationId xmlns:a16="http://schemas.microsoft.com/office/drawing/2014/main" id="{FC5E7E5B-3610-C3C6-3494-E20AC9D2038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006726" y="345049"/>
                  <a:ext cx="1489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2" name="Entrada de lápiz 91">
                  <a:extLst>
                    <a:ext uri="{FF2B5EF4-FFF2-40B4-BE49-F238E27FC236}">
                      <a16:creationId xmlns:a16="http://schemas.microsoft.com/office/drawing/2014/main" id="{6D3C9A1C-4A00-2BCB-FEAE-F3BFFB68E3A8}"/>
                    </a:ext>
                  </a:extLst>
                </p14:cNvPr>
                <p14:cNvContentPartPr/>
                <p14:nvPr/>
              </p14:nvContentPartPr>
              <p14:xfrm>
                <a:off x="8234216" y="440449"/>
                <a:ext cx="158040" cy="127800"/>
              </p14:xfrm>
            </p:contentPart>
          </mc:Choice>
          <mc:Fallback xmlns="">
            <p:pic>
              <p:nvPicPr>
                <p:cNvPr id="92" name="Entrada de lápiz 91">
                  <a:extLst>
                    <a:ext uri="{FF2B5EF4-FFF2-40B4-BE49-F238E27FC236}">
                      <a16:creationId xmlns:a16="http://schemas.microsoft.com/office/drawing/2014/main" id="{6D3C9A1C-4A00-2BCB-FEAE-F3BFFB68E3A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23391" y="429679"/>
                  <a:ext cx="179328" cy="1489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3" name="Entrada de lápiz 92">
                  <a:extLst>
                    <a:ext uri="{FF2B5EF4-FFF2-40B4-BE49-F238E27FC236}">
                      <a16:creationId xmlns:a16="http://schemas.microsoft.com/office/drawing/2014/main" id="{4DE4BB25-1089-5DC1-F3FB-184CCE422B28}"/>
                    </a:ext>
                  </a:extLst>
                </p14:cNvPr>
                <p14:cNvContentPartPr/>
                <p14:nvPr/>
              </p14:nvContentPartPr>
              <p14:xfrm>
                <a:off x="8474336" y="181969"/>
                <a:ext cx="75960" cy="541080"/>
              </p14:xfrm>
            </p:contentPart>
          </mc:Choice>
          <mc:Fallback xmlns="">
            <p:pic>
              <p:nvPicPr>
                <p:cNvPr id="93" name="Entrada de lápiz 92">
                  <a:extLst>
                    <a:ext uri="{FF2B5EF4-FFF2-40B4-BE49-F238E27FC236}">
                      <a16:creationId xmlns:a16="http://schemas.microsoft.com/office/drawing/2014/main" id="{4DE4BB25-1089-5DC1-F3FB-184CCE422B2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63536" y="171169"/>
                  <a:ext cx="97200" cy="56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28EBB0B4-6F4D-A37A-E537-F3FD6A0D87B2}"/>
              </a:ext>
            </a:extLst>
          </p:cNvPr>
          <p:cNvGrpSpPr/>
          <p:nvPr/>
        </p:nvGrpSpPr>
        <p:grpSpPr>
          <a:xfrm>
            <a:off x="555056" y="261529"/>
            <a:ext cx="2043000" cy="1559880"/>
            <a:chOff x="555056" y="261529"/>
            <a:chExt cx="2043000" cy="155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" name="Entrada de lápiz 1">
                  <a:extLst>
                    <a:ext uri="{FF2B5EF4-FFF2-40B4-BE49-F238E27FC236}">
                      <a16:creationId xmlns:a16="http://schemas.microsoft.com/office/drawing/2014/main" id="{B8C043FC-992E-F040-74CF-F082458D5D52}"/>
                    </a:ext>
                  </a:extLst>
                </p14:cNvPr>
                <p14:cNvContentPartPr/>
                <p14:nvPr/>
              </p14:nvContentPartPr>
              <p14:xfrm>
                <a:off x="658736" y="499489"/>
                <a:ext cx="181440" cy="1038600"/>
              </p14:xfrm>
            </p:contentPart>
          </mc:Choice>
          <mc:Fallback xmlns="">
            <p:pic>
              <p:nvPicPr>
                <p:cNvPr id="2" name="Entrada de lápiz 1">
                  <a:extLst>
                    <a:ext uri="{FF2B5EF4-FFF2-40B4-BE49-F238E27FC236}">
                      <a16:creationId xmlns:a16="http://schemas.microsoft.com/office/drawing/2014/main" id="{B8C043FC-992E-F040-74CF-F082458D5D5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7936" y="488689"/>
                  <a:ext cx="202680" cy="10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B634661E-8A67-08E0-466D-2F9676D0BB66}"/>
                    </a:ext>
                  </a:extLst>
                </p14:cNvPr>
                <p14:cNvContentPartPr/>
                <p14:nvPr/>
              </p14:nvContentPartPr>
              <p14:xfrm>
                <a:off x="854216" y="1491649"/>
                <a:ext cx="1081800" cy="69480"/>
              </p14:xfrm>
            </p:contentPart>
          </mc:Choice>
          <mc:Fallback xmlns=""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B634661E-8A67-08E0-466D-2F9676D0BB6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3416" y="1480849"/>
                  <a:ext cx="11030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" name="Entrada de lápiz 3">
                  <a:extLst>
                    <a:ext uri="{FF2B5EF4-FFF2-40B4-BE49-F238E27FC236}">
                      <a16:creationId xmlns:a16="http://schemas.microsoft.com/office/drawing/2014/main" id="{63B3B7F6-C112-C967-9BC1-744EF5A442E4}"/>
                    </a:ext>
                  </a:extLst>
                </p14:cNvPr>
                <p14:cNvContentPartPr/>
                <p14:nvPr/>
              </p14:nvContentPartPr>
              <p14:xfrm>
                <a:off x="1891736" y="1458169"/>
                <a:ext cx="155880" cy="149040"/>
              </p14:xfrm>
            </p:contentPart>
          </mc:Choice>
          <mc:Fallback xmlns="">
            <p:pic>
              <p:nvPicPr>
                <p:cNvPr id="4" name="Entrada de lápiz 3">
                  <a:extLst>
                    <a:ext uri="{FF2B5EF4-FFF2-40B4-BE49-F238E27FC236}">
                      <a16:creationId xmlns:a16="http://schemas.microsoft.com/office/drawing/2014/main" id="{63B3B7F6-C112-C967-9BC1-744EF5A442E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80936" y="1447369"/>
                  <a:ext cx="1771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50DBEB41-30DE-A6E8-D7C8-43C3999A85D2}"/>
                    </a:ext>
                  </a:extLst>
                </p14:cNvPr>
                <p14:cNvContentPartPr/>
                <p14:nvPr/>
              </p14:nvContentPartPr>
              <p14:xfrm>
                <a:off x="582776" y="481849"/>
                <a:ext cx="181800" cy="17352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50DBEB41-30DE-A6E8-D7C8-43C3999A85D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1976" y="471049"/>
                  <a:ext cx="2030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A2C9AF87-8BCD-7A3A-A894-862FC20B58A6}"/>
                    </a:ext>
                  </a:extLst>
                </p14:cNvPr>
                <p14:cNvContentPartPr/>
                <p14:nvPr/>
              </p14:nvContentPartPr>
              <p14:xfrm>
                <a:off x="868616" y="718729"/>
                <a:ext cx="772200" cy="86544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A2C9AF87-8BCD-7A3A-A894-862FC20B58A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57816" y="707929"/>
                  <a:ext cx="793440" cy="88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2417AC1C-B424-4404-3B77-55B9D408CEA9}"/>
                    </a:ext>
                  </a:extLst>
                </p14:cNvPr>
                <p14:cNvContentPartPr/>
                <p14:nvPr/>
              </p14:nvContentPartPr>
              <p14:xfrm>
                <a:off x="1591856" y="695689"/>
                <a:ext cx="73800" cy="5580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2417AC1C-B424-4404-3B77-55B9D408CEA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81056" y="684889"/>
                  <a:ext cx="950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8E6B5A6E-3E4B-0C0B-5812-66C5B2925312}"/>
                    </a:ext>
                  </a:extLst>
                </p14:cNvPr>
                <p14:cNvContentPartPr/>
                <p14:nvPr/>
              </p14:nvContentPartPr>
              <p14:xfrm>
                <a:off x="867896" y="1508209"/>
                <a:ext cx="56880" cy="6516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8E6B5A6E-3E4B-0C0B-5812-66C5B292531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57096" y="1497349"/>
                  <a:ext cx="78120" cy="865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6CF5E94F-1D42-2935-3137-C3B79EE5785D}"/>
                    </a:ext>
                  </a:extLst>
                </p14:cNvPr>
                <p14:cNvContentPartPr/>
                <p14:nvPr/>
              </p14:nvContentPartPr>
              <p14:xfrm>
                <a:off x="2123936" y="1638529"/>
                <a:ext cx="235800" cy="11844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6CF5E94F-1D42-2935-3137-C3B79EE5785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113136" y="1627729"/>
                  <a:ext cx="2570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682F5EC3-086A-CD39-2278-E82213E5C665}"/>
                    </a:ext>
                  </a:extLst>
                </p14:cNvPr>
                <p14:cNvContentPartPr/>
                <p14:nvPr/>
              </p14:nvContentPartPr>
              <p14:xfrm>
                <a:off x="2180456" y="1637809"/>
                <a:ext cx="129960" cy="18360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682F5EC3-086A-CD39-2278-E82213E5C66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169656" y="1627009"/>
                  <a:ext cx="1512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2D9DA2FD-8F8B-4D48-5F02-32F80F1E5729}"/>
                    </a:ext>
                  </a:extLst>
                </p14:cNvPr>
                <p14:cNvContentPartPr/>
                <p14:nvPr/>
              </p14:nvContentPartPr>
              <p14:xfrm>
                <a:off x="2360096" y="1695769"/>
                <a:ext cx="183600" cy="9648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2D9DA2FD-8F8B-4D48-5F02-32F80F1E572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349296" y="1684969"/>
                  <a:ext cx="2048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E22B5309-55A4-5502-887A-ECE368BBEF07}"/>
                    </a:ext>
                  </a:extLst>
                </p14:cNvPr>
                <p14:cNvContentPartPr/>
                <p14:nvPr/>
              </p14:nvContentPartPr>
              <p14:xfrm>
                <a:off x="555056" y="261529"/>
                <a:ext cx="168840" cy="18612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E22B5309-55A4-5502-887A-ECE368BBEF0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4256" y="250708"/>
                  <a:ext cx="190080" cy="2074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456CE447-65C2-A2DB-F765-D8E09B6458D1}"/>
                    </a:ext>
                  </a:extLst>
                </p14:cNvPr>
                <p14:cNvContentPartPr/>
                <p14:nvPr/>
              </p14:nvContentPartPr>
              <p14:xfrm>
                <a:off x="767456" y="302929"/>
                <a:ext cx="111240" cy="10476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456CE447-65C2-A2DB-F765-D8E09B6458D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56656" y="292129"/>
                  <a:ext cx="1324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CC89A531-E2F9-7021-39AC-E98370EE2103}"/>
                    </a:ext>
                  </a:extLst>
                </p14:cNvPr>
                <p14:cNvContentPartPr/>
                <p14:nvPr/>
              </p14:nvContentPartPr>
              <p14:xfrm>
                <a:off x="1801376" y="528289"/>
                <a:ext cx="151560" cy="11088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CC89A531-E2F9-7021-39AC-E98370EE210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790576" y="517454"/>
                  <a:ext cx="172800" cy="1321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396AFBFC-3539-EAAC-A42B-6E507A8E52B1}"/>
                    </a:ext>
                  </a:extLst>
                </p14:cNvPr>
                <p14:cNvContentPartPr/>
                <p14:nvPr/>
              </p14:nvContentPartPr>
              <p14:xfrm>
                <a:off x="1847816" y="495889"/>
                <a:ext cx="71640" cy="12672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396AFBFC-3539-EAAC-A42B-6E507A8E52B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837016" y="485120"/>
                  <a:ext cx="92880" cy="1479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5E158B2A-C945-2919-4537-02004BC85BCF}"/>
                    </a:ext>
                  </a:extLst>
                </p14:cNvPr>
                <p14:cNvContentPartPr/>
                <p14:nvPr/>
              </p14:nvContentPartPr>
              <p14:xfrm>
                <a:off x="2030696" y="520369"/>
                <a:ext cx="82080" cy="9720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5E158B2A-C945-2919-4537-02004BC85BC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019896" y="509569"/>
                  <a:ext cx="103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638C7893-7ECD-0AA2-501E-293341435618}"/>
                    </a:ext>
                  </a:extLst>
                </p14:cNvPr>
                <p14:cNvContentPartPr/>
                <p14:nvPr/>
              </p14:nvContentPartPr>
              <p14:xfrm>
                <a:off x="2152016" y="580489"/>
                <a:ext cx="22320" cy="8028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638C7893-7ECD-0AA2-501E-29334143561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141216" y="569689"/>
                  <a:ext cx="435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B12F2A74-7575-75FF-B705-B9C5D03271FB}"/>
                    </a:ext>
                  </a:extLst>
                </p14:cNvPr>
                <p14:cNvContentPartPr/>
                <p14:nvPr/>
              </p14:nvContentPartPr>
              <p14:xfrm>
                <a:off x="2254616" y="458089"/>
                <a:ext cx="182520" cy="17928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B12F2A74-7575-75FF-B705-B9C5D03271F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243816" y="447289"/>
                  <a:ext cx="2037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952A970B-D604-C4A5-2BE4-36F6CE5CF5FF}"/>
                    </a:ext>
                  </a:extLst>
                </p14:cNvPr>
                <p14:cNvContentPartPr/>
                <p14:nvPr/>
              </p14:nvContentPartPr>
              <p14:xfrm>
                <a:off x="2500496" y="505249"/>
                <a:ext cx="97560" cy="13500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952A970B-D604-C4A5-2BE4-36F6CE5CF5F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89696" y="494478"/>
                  <a:ext cx="118800" cy="1561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BE024B98-543D-3887-4F47-6C58A1CF1B4E}"/>
                    </a:ext>
                  </a:extLst>
                </p14:cNvPr>
                <p14:cNvContentPartPr/>
                <p14:nvPr/>
              </p14:nvContentPartPr>
              <p14:xfrm>
                <a:off x="1627136" y="732409"/>
                <a:ext cx="41760" cy="3996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BE024B98-543D-3887-4F47-6C58A1CF1B4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616336" y="721609"/>
                  <a:ext cx="630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CF734D5B-9389-57D8-566B-902FA103C656}"/>
                    </a:ext>
                  </a:extLst>
                </p14:cNvPr>
                <p14:cNvContentPartPr/>
                <p14:nvPr/>
              </p14:nvContentPartPr>
              <p14:xfrm>
                <a:off x="1196216" y="1238569"/>
                <a:ext cx="111240" cy="36756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CF734D5B-9389-57D8-566B-902FA103C65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85416" y="1227769"/>
                  <a:ext cx="1324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F7BC112E-87AE-0C76-70B4-7B6F94ECDA82}"/>
                    </a:ext>
                  </a:extLst>
                </p14:cNvPr>
                <p14:cNvContentPartPr/>
                <p14:nvPr/>
              </p14:nvContentPartPr>
              <p14:xfrm>
                <a:off x="1376936" y="1179889"/>
                <a:ext cx="177480" cy="19800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F7BC112E-87AE-0C76-70B4-7B6F94ECDA8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366136" y="1169089"/>
                  <a:ext cx="1987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68BE114C-EF00-2006-43A7-9F0B4E94804C}"/>
                    </a:ext>
                  </a:extLst>
                </p14:cNvPr>
                <p14:cNvContentPartPr/>
                <p14:nvPr/>
              </p14:nvContentPartPr>
              <p14:xfrm>
                <a:off x="1367576" y="1240369"/>
                <a:ext cx="153000" cy="3816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68BE114C-EF00-2006-43A7-9F0B4E94804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356776" y="1229569"/>
                  <a:ext cx="1742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F7C7324E-890D-7B19-4AD9-B681A0AFE3E8}"/>
                    </a:ext>
                  </a:extLst>
                </p14:cNvPr>
                <p14:cNvContentPartPr/>
                <p14:nvPr/>
              </p14:nvContentPartPr>
              <p14:xfrm>
                <a:off x="1613456" y="1210129"/>
                <a:ext cx="96480" cy="15300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F7C7324E-890D-7B19-4AD9-B681A0AFE3E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602656" y="1199329"/>
                  <a:ext cx="1177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083B9A80-1E17-858D-3FFD-B7C6AA709944}"/>
                    </a:ext>
                  </a:extLst>
                </p14:cNvPr>
                <p14:cNvContentPartPr/>
                <p14:nvPr/>
              </p14:nvContentPartPr>
              <p14:xfrm>
                <a:off x="897056" y="1561489"/>
                <a:ext cx="3600" cy="144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083B9A80-1E17-858D-3FFD-B7C6AA70994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86256" y="1550689"/>
                  <a:ext cx="24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2" name="Entrada de lápiz 51">
                  <a:extLst>
                    <a:ext uri="{FF2B5EF4-FFF2-40B4-BE49-F238E27FC236}">
                      <a16:creationId xmlns:a16="http://schemas.microsoft.com/office/drawing/2014/main" id="{FE8526D7-7C5F-D5DC-F511-87EDBE99DAE0}"/>
                    </a:ext>
                  </a:extLst>
                </p14:cNvPr>
                <p14:cNvContentPartPr/>
                <p14:nvPr/>
              </p14:nvContentPartPr>
              <p14:xfrm>
                <a:off x="1655216" y="753289"/>
                <a:ext cx="10800" cy="5760"/>
              </p14:xfrm>
            </p:contentPart>
          </mc:Choice>
          <mc:Fallback xmlns="">
            <p:pic>
              <p:nvPicPr>
                <p:cNvPr id="52" name="Entrada de lápiz 51">
                  <a:extLst>
                    <a:ext uri="{FF2B5EF4-FFF2-40B4-BE49-F238E27FC236}">
                      <a16:creationId xmlns:a16="http://schemas.microsoft.com/office/drawing/2014/main" id="{FE8526D7-7C5F-D5DC-F511-87EDBE99DAE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44416" y="742489"/>
                  <a:ext cx="320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6" name="Entrada de lápiz 95">
                  <a:extLst>
                    <a:ext uri="{FF2B5EF4-FFF2-40B4-BE49-F238E27FC236}">
                      <a16:creationId xmlns:a16="http://schemas.microsoft.com/office/drawing/2014/main" id="{10131966-8F73-956F-C486-92A0477AA0C7}"/>
                    </a:ext>
                  </a:extLst>
                </p14:cNvPr>
                <p14:cNvContentPartPr/>
                <p14:nvPr/>
              </p14:nvContentPartPr>
              <p14:xfrm>
                <a:off x="823976" y="1514329"/>
                <a:ext cx="68400" cy="46440"/>
              </p14:xfrm>
            </p:contentPart>
          </mc:Choice>
          <mc:Fallback xmlns="">
            <p:pic>
              <p:nvPicPr>
                <p:cNvPr id="96" name="Entrada de lápiz 95">
                  <a:extLst>
                    <a:ext uri="{FF2B5EF4-FFF2-40B4-BE49-F238E27FC236}">
                      <a16:creationId xmlns:a16="http://schemas.microsoft.com/office/drawing/2014/main" id="{10131966-8F73-956F-C486-92A0477AA0C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13176" y="1503529"/>
                  <a:ext cx="89640" cy="6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99" name="Entrada de lápiz 98">
                <a:extLst>
                  <a:ext uri="{FF2B5EF4-FFF2-40B4-BE49-F238E27FC236}">
                    <a16:creationId xmlns:a16="http://schemas.microsoft.com/office/drawing/2014/main" id="{BCE6A471-9755-7803-442A-77849AC6A8FE}"/>
                  </a:ext>
                </a:extLst>
              </p14:cNvPr>
              <p14:cNvContentPartPr/>
              <p14:nvPr/>
            </p14:nvContentPartPr>
            <p14:xfrm>
              <a:off x="1143656" y="828529"/>
              <a:ext cx="161640" cy="209520"/>
            </p14:xfrm>
          </p:contentPart>
        </mc:Choice>
        <mc:Fallback xmlns="">
          <p:pic>
            <p:nvPicPr>
              <p:cNvPr id="99" name="Entrada de lápiz 98">
                <a:extLst>
                  <a:ext uri="{FF2B5EF4-FFF2-40B4-BE49-F238E27FC236}">
                    <a16:creationId xmlns:a16="http://schemas.microsoft.com/office/drawing/2014/main" id="{BCE6A471-9755-7803-442A-77849AC6A8F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32832" y="817748"/>
                <a:ext cx="182927" cy="2307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03" name="Entrada de lápiz 102">
                <a:extLst>
                  <a:ext uri="{FF2B5EF4-FFF2-40B4-BE49-F238E27FC236}">
                    <a16:creationId xmlns:a16="http://schemas.microsoft.com/office/drawing/2014/main" id="{3F7EE9A5-E02C-70FF-48A2-9911FE39DD89}"/>
                  </a:ext>
                </a:extLst>
              </p14:cNvPr>
              <p14:cNvContentPartPr/>
              <p14:nvPr/>
            </p14:nvContentPartPr>
            <p14:xfrm>
              <a:off x="9049256" y="2703049"/>
              <a:ext cx="224640" cy="128160"/>
            </p14:xfrm>
          </p:contentPart>
        </mc:Choice>
        <mc:Fallback xmlns="">
          <p:pic>
            <p:nvPicPr>
              <p:cNvPr id="103" name="Entrada de lápiz 102">
                <a:extLst>
                  <a:ext uri="{FF2B5EF4-FFF2-40B4-BE49-F238E27FC236}">
                    <a16:creationId xmlns:a16="http://schemas.microsoft.com/office/drawing/2014/main" id="{3F7EE9A5-E02C-70FF-48A2-9911FE39DD8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038439" y="2692249"/>
                <a:ext cx="245914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04" name="Entrada de lápiz 103">
                <a:extLst>
                  <a:ext uri="{FF2B5EF4-FFF2-40B4-BE49-F238E27FC236}">
                    <a16:creationId xmlns:a16="http://schemas.microsoft.com/office/drawing/2014/main" id="{B050D44B-4543-617F-D167-EB13E0842075}"/>
                  </a:ext>
                </a:extLst>
              </p14:cNvPr>
              <p14:cNvContentPartPr/>
              <p14:nvPr/>
            </p14:nvContentPartPr>
            <p14:xfrm>
              <a:off x="9176336" y="2692249"/>
              <a:ext cx="88200" cy="138600"/>
            </p14:xfrm>
          </p:contentPart>
        </mc:Choice>
        <mc:Fallback xmlns="">
          <p:pic>
            <p:nvPicPr>
              <p:cNvPr id="104" name="Entrada de lápiz 103">
                <a:extLst>
                  <a:ext uri="{FF2B5EF4-FFF2-40B4-BE49-F238E27FC236}">
                    <a16:creationId xmlns:a16="http://schemas.microsoft.com/office/drawing/2014/main" id="{B050D44B-4543-617F-D167-EB13E084207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165536" y="2681449"/>
                <a:ext cx="1094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05" name="Entrada de lápiz 104">
                <a:extLst>
                  <a:ext uri="{FF2B5EF4-FFF2-40B4-BE49-F238E27FC236}">
                    <a16:creationId xmlns:a16="http://schemas.microsoft.com/office/drawing/2014/main" id="{423BBD9A-E6BA-D71F-1F31-2B7CAFAA8959}"/>
                  </a:ext>
                </a:extLst>
              </p14:cNvPr>
              <p14:cNvContentPartPr/>
              <p14:nvPr/>
            </p14:nvContentPartPr>
            <p14:xfrm>
              <a:off x="9322496" y="2722849"/>
              <a:ext cx="105120" cy="142200"/>
            </p14:xfrm>
          </p:contentPart>
        </mc:Choice>
        <mc:Fallback xmlns="">
          <p:pic>
            <p:nvPicPr>
              <p:cNvPr id="105" name="Entrada de lápiz 104">
                <a:extLst>
                  <a:ext uri="{FF2B5EF4-FFF2-40B4-BE49-F238E27FC236}">
                    <a16:creationId xmlns:a16="http://schemas.microsoft.com/office/drawing/2014/main" id="{423BBD9A-E6BA-D71F-1F31-2B7CAFAA895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311659" y="2712049"/>
                <a:ext cx="126433" cy="16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upo 130">
            <a:extLst>
              <a:ext uri="{FF2B5EF4-FFF2-40B4-BE49-F238E27FC236}">
                <a16:creationId xmlns:a16="http://schemas.microsoft.com/office/drawing/2014/main" id="{B3D8D760-73F3-4AD5-AEC9-722D8BED0B61}"/>
              </a:ext>
            </a:extLst>
          </p:cNvPr>
          <p:cNvGrpSpPr/>
          <p:nvPr/>
        </p:nvGrpSpPr>
        <p:grpSpPr>
          <a:xfrm>
            <a:off x="6240536" y="2223889"/>
            <a:ext cx="342000" cy="234720"/>
            <a:chOff x="6240536" y="2223889"/>
            <a:chExt cx="342000" cy="23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B920A011-A13A-987C-4744-637DDCC8CAD9}"/>
                    </a:ext>
                  </a:extLst>
                </p14:cNvPr>
                <p14:cNvContentPartPr/>
                <p14:nvPr/>
              </p14:nvContentPartPr>
              <p14:xfrm>
                <a:off x="6240536" y="2223889"/>
                <a:ext cx="216720" cy="130680"/>
              </p14:xfrm>
            </p:contentPart>
          </mc:Choice>
          <mc:Fallback xmlns=""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B920A011-A13A-987C-4744-637DDCC8CAD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229754" y="2213119"/>
                  <a:ext cx="237925" cy="1518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28" name="Entrada de lápiz 127">
                  <a:extLst>
                    <a:ext uri="{FF2B5EF4-FFF2-40B4-BE49-F238E27FC236}">
                      <a16:creationId xmlns:a16="http://schemas.microsoft.com/office/drawing/2014/main" id="{7BBE884E-FB2B-A2C4-70BF-42CE818A3FE0}"/>
                    </a:ext>
                  </a:extLst>
                </p14:cNvPr>
                <p14:cNvContentPartPr/>
                <p14:nvPr/>
              </p14:nvContentPartPr>
              <p14:xfrm>
                <a:off x="6349256" y="2245489"/>
                <a:ext cx="90360" cy="118440"/>
              </p14:xfrm>
            </p:contentPart>
          </mc:Choice>
          <mc:Fallback xmlns="">
            <p:pic>
              <p:nvPicPr>
                <p:cNvPr id="128" name="Entrada de lápiz 127">
                  <a:extLst>
                    <a:ext uri="{FF2B5EF4-FFF2-40B4-BE49-F238E27FC236}">
                      <a16:creationId xmlns:a16="http://schemas.microsoft.com/office/drawing/2014/main" id="{7BBE884E-FB2B-A2C4-70BF-42CE818A3FE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38456" y="2234689"/>
                  <a:ext cx="1116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9" name="Entrada de lápiz 128">
                  <a:extLst>
                    <a:ext uri="{FF2B5EF4-FFF2-40B4-BE49-F238E27FC236}">
                      <a16:creationId xmlns:a16="http://schemas.microsoft.com/office/drawing/2014/main" id="{01BFAD44-30E9-D83A-575C-4EB4431CCC9B}"/>
                    </a:ext>
                  </a:extLst>
                </p14:cNvPr>
                <p14:cNvContentPartPr/>
                <p14:nvPr/>
              </p14:nvContentPartPr>
              <p14:xfrm>
                <a:off x="6497576" y="2293729"/>
                <a:ext cx="84960" cy="164880"/>
              </p14:xfrm>
            </p:contentPart>
          </mc:Choice>
          <mc:Fallback xmlns="">
            <p:pic>
              <p:nvPicPr>
                <p:cNvPr id="129" name="Entrada de lápiz 128">
                  <a:extLst>
                    <a:ext uri="{FF2B5EF4-FFF2-40B4-BE49-F238E27FC236}">
                      <a16:creationId xmlns:a16="http://schemas.microsoft.com/office/drawing/2014/main" id="{01BFAD44-30E9-D83A-575C-4EB4431CCC9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486776" y="2282929"/>
                  <a:ext cx="10620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upo 139">
            <a:extLst>
              <a:ext uri="{FF2B5EF4-FFF2-40B4-BE49-F238E27FC236}">
                <a16:creationId xmlns:a16="http://schemas.microsoft.com/office/drawing/2014/main" id="{37BE1536-3F53-614A-0C24-845004C95789}"/>
              </a:ext>
            </a:extLst>
          </p:cNvPr>
          <p:cNvGrpSpPr/>
          <p:nvPr/>
        </p:nvGrpSpPr>
        <p:grpSpPr>
          <a:xfrm>
            <a:off x="6835616" y="1344769"/>
            <a:ext cx="1982880" cy="1468440"/>
            <a:chOff x="6835616" y="1344769"/>
            <a:chExt cx="1982880" cy="146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0" name="Entrada de lápiz 99">
                  <a:extLst>
                    <a:ext uri="{FF2B5EF4-FFF2-40B4-BE49-F238E27FC236}">
                      <a16:creationId xmlns:a16="http://schemas.microsoft.com/office/drawing/2014/main" id="{9A273971-A88D-12F5-0897-25B371E4DDD6}"/>
                    </a:ext>
                  </a:extLst>
                </p14:cNvPr>
                <p14:cNvContentPartPr/>
                <p14:nvPr/>
              </p14:nvContentPartPr>
              <p14:xfrm>
                <a:off x="7402256" y="1606849"/>
                <a:ext cx="223560" cy="1163160"/>
              </p14:xfrm>
            </p:contentPart>
          </mc:Choice>
          <mc:Fallback xmlns="">
            <p:pic>
              <p:nvPicPr>
                <p:cNvPr id="100" name="Entrada de lápiz 99">
                  <a:extLst>
                    <a:ext uri="{FF2B5EF4-FFF2-40B4-BE49-F238E27FC236}">
                      <a16:creationId xmlns:a16="http://schemas.microsoft.com/office/drawing/2014/main" id="{9A273971-A88D-12F5-0897-25B371E4DDD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391456" y="1596049"/>
                  <a:ext cx="244800" cy="11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1" name="Entrada de lápiz 100">
                  <a:extLst>
                    <a:ext uri="{FF2B5EF4-FFF2-40B4-BE49-F238E27FC236}">
                      <a16:creationId xmlns:a16="http://schemas.microsoft.com/office/drawing/2014/main" id="{4187727F-F6F2-A695-6254-5C4E5C5B902B}"/>
                    </a:ext>
                  </a:extLst>
                </p14:cNvPr>
                <p14:cNvContentPartPr/>
                <p14:nvPr/>
              </p14:nvContentPartPr>
              <p14:xfrm>
                <a:off x="7640216" y="2633569"/>
                <a:ext cx="1112760" cy="179640"/>
              </p14:xfrm>
            </p:contentPart>
          </mc:Choice>
          <mc:Fallback xmlns="">
            <p:pic>
              <p:nvPicPr>
                <p:cNvPr id="101" name="Entrada de lápiz 100">
                  <a:extLst>
                    <a:ext uri="{FF2B5EF4-FFF2-40B4-BE49-F238E27FC236}">
                      <a16:creationId xmlns:a16="http://schemas.microsoft.com/office/drawing/2014/main" id="{4187727F-F6F2-A695-6254-5C4E5C5B902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629419" y="2622769"/>
                  <a:ext cx="1133993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2" name="Entrada de lápiz 101">
                  <a:extLst>
                    <a:ext uri="{FF2B5EF4-FFF2-40B4-BE49-F238E27FC236}">
                      <a16:creationId xmlns:a16="http://schemas.microsoft.com/office/drawing/2014/main" id="{C07D5B77-156E-67DA-0E85-07E92CB13B51}"/>
                    </a:ext>
                  </a:extLst>
                </p14:cNvPr>
                <p14:cNvContentPartPr/>
                <p14:nvPr/>
              </p14:nvContentPartPr>
              <p14:xfrm>
                <a:off x="8681696" y="2572009"/>
                <a:ext cx="136800" cy="147960"/>
              </p14:xfrm>
            </p:contentPart>
          </mc:Choice>
          <mc:Fallback xmlns="">
            <p:pic>
              <p:nvPicPr>
                <p:cNvPr id="102" name="Entrada de lápiz 101">
                  <a:extLst>
                    <a:ext uri="{FF2B5EF4-FFF2-40B4-BE49-F238E27FC236}">
                      <a16:creationId xmlns:a16="http://schemas.microsoft.com/office/drawing/2014/main" id="{C07D5B77-156E-67DA-0E85-07E92CB13B5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670896" y="2561209"/>
                  <a:ext cx="1580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6" name="Entrada de lápiz 105">
                  <a:extLst>
                    <a:ext uri="{FF2B5EF4-FFF2-40B4-BE49-F238E27FC236}">
                      <a16:creationId xmlns:a16="http://schemas.microsoft.com/office/drawing/2014/main" id="{CCC9466D-6EFA-F59B-11FE-42D3B9CDB039}"/>
                    </a:ext>
                  </a:extLst>
                </p14:cNvPr>
                <p14:cNvContentPartPr/>
                <p14:nvPr/>
              </p14:nvContentPartPr>
              <p14:xfrm>
                <a:off x="7289576" y="1573369"/>
                <a:ext cx="189720" cy="91080"/>
              </p14:xfrm>
            </p:contentPart>
          </mc:Choice>
          <mc:Fallback xmlns="">
            <p:pic>
              <p:nvPicPr>
                <p:cNvPr id="106" name="Entrada de lápiz 105">
                  <a:extLst>
                    <a:ext uri="{FF2B5EF4-FFF2-40B4-BE49-F238E27FC236}">
                      <a16:creationId xmlns:a16="http://schemas.microsoft.com/office/drawing/2014/main" id="{CCC9466D-6EFA-F59B-11FE-42D3B9CDB03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278776" y="1562612"/>
                  <a:ext cx="210960" cy="1122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5" name="Entrada de lápiz 114">
                  <a:extLst>
                    <a:ext uri="{FF2B5EF4-FFF2-40B4-BE49-F238E27FC236}">
                      <a16:creationId xmlns:a16="http://schemas.microsoft.com/office/drawing/2014/main" id="{8514F3C7-5D1E-173C-F43F-A6B9A4B31840}"/>
                    </a:ext>
                  </a:extLst>
                </p14:cNvPr>
                <p14:cNvContentPartPr/>
                <p14:nvPr/>
              </p14:nvContentPartPr>
              <p14:xfrm>
                <a:off x="7519976" y="1344769"/>
                <a:ext cx="159480" cy="189000"/>
              </p14:xfrm>
            </p:contentPart>
          </mc:Choice>
          <mc:Fallback xmlns="">
            <p:pic>
              <p:nvPicPr>
                <p:cNvPr id="115" name="Entrada de lápiz 114">
                  <a:extLst>
                    <a:ext uri="{FF2B5EF4-FFF2-40B4-BE49-F238E27FC236}">
                      <a16:creationId xmlns:a16="http://schemas.microsoft.com/office/drawing/2014/main" id="{8514F3C7-5D1E-173C-F43F-A6B9A4B3184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509152" y="1333969"/>
                  <a:ext cx="180768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6" name="Entrada de lápiz 115">
                  <a:extLst>
                    <a:ext uri="{FF2B5EF4-FFF2-40B4-BE49-F238E27FC236}">
                      <a16:creationId xmlns:a16="http://schemas.microsoft.com/office/drawing/2014/main" id="{B1BCC180-D6CC-DE11-D36A-0EB4957EC570}"/>
                    </a:ext>
                  </a:extLst>
                </p14:cNvPr>
                <p14:cNvContentPartPr/>
                <p14:nvPr/>
              </p14:nvContentPartPr>
              <p14:xfrm>
                <a:off x="7541576" y="1426849"/>
                <a:ext cx="98640" cy="34920"/>
              </p14:xfrm>
            </p:contentPart>
          </mc:Choice>
          <mc:Fallback xmlns="">
            <p:pic>
              <p:nvPicPr>
                <p:cNvPr id="116" name="Entrada de lápiz 115">
                  <a:extLst>
                    <a:ext uri="{FF2B5EF4-FFF2-40B4-BE49-F238E27FC236}">
                      <a16:creationId xmlns:a16="http://schemas.microsoft.com/office/drawing/2014/main" id="{B1BCC180-D6CC-DE11-D36A-0EB4957EC57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530776" y="1416049"/>
                  <a:ext cx="1198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7" name="Entrada de lápiz 116">
                  <a:extLst>
                    <a:ext uri="{FF2B5EF4-FFF2-40B4-BE49-F238E27FC236}">
                      <a16:creationId xmlns:a16="http://schemas.microsoft.com/office/drawing/2014/main" id="{5900AA7E-D2FB-7899-AA8B-85CC54420C8A}"/>
                    </a:ext>
                  </a:extLst>
                </p14:cNvPr>
                <p14:cNvContentPartPr/>
                <p14:nvPr/>
              </p14:nvContentPartPr>
              <p14:xfrm>
                <a:off x="7673336" y="1425769"/>
                <a:ext cx="125640" cy="92160"/>
              </p14:xfrm>
            </p:contentPart>
          </mc:Choice>
          <mc:Fallback xmlns="">
            <p:pic>
              <p:nvPicPr>
                <p:cNvPr id="117" name="Entrada de lápiz 116">
                  <a:extLst>
                    <a:ext uri="{FF2B5EF4-FFF2-40B4-BE49-F238E27FC236}">
                      <a16:creationId xmlns:a16="http://schemas.microsoft.com/office/drawing/2014/main" id="{5900AA7E-D2FB-7899-AA8B-85CC54420C8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662536" y="1414969"/>
                  <a:ext cx="1468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0" name="Entrada de lápiz 119">
                  <a:extLst>
                    <a:ext uri="{FF2B5EF4-FFF2-40B4-BE49-F238E27FC236}">
                      <a16:creationId xmlns:a16="http://schemas.microsoft.com/office/drawing/2014/main" id="{EBABF365-8F69-3BCA-9ADE-77210BF5A70C}"/>
                    </a:ext>
                  </a:extLst>
                </p14:cNvPr>
                <p14:cNvContentPartPr/>
                <p14:nvPr/>
              </p14:nvContentPartPr>
              <p14:xfrm>
                <a:off x="7708976" y="1442329"/>
                <a:ext cx="114840" cy="121680"/>
              </p14:xfrm>
            </p:contentPart>
          </mc:Choice>
          <mc:Fallback xmlns="">
            <p:pic>
              <p:nvPicPr>
                <p:cNvPr id="120" name="Entrada de lápiz 119">
                  <a:extLst>
                    <a:ext uri="{FF2B5EF4-FFF2-40B4-BE49-F238E27FC236}">
                      <a16:creationId xmlns:a16="http://schemas.microsoft.com/office/drawing/2014/main" id="{EBABF365-8F69-3BCA-9ADE-77210BF5A70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698176" y="1431529"/>
                  <a:ext cx="1360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11BF4FE1-8F4F-D930-6F99-DC58FA0DAE93}"/>
                    </a:ext>
                  </a:extLst>
                </p14:cNvPr>
                <p14:cNvContentPartPr/>
                <p14:nvPr/>
              </p14:nvContentPartPr>
              <p14:xfrm>
                <a:off x="6868016" y="2337649"/>
                <a:ext cx="714600" cy="452160"/>
              </p14:xfrm>
            </p:contentPart>
          </mc:Choice>
          <mc:Fallback xmlns=""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11BF4FE1-8F4F-D930-6F99-DC58FA0DAE9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857221" y="2326849"/>
                  <a:ext cx="735829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D0AFBCBC-3B8B-8925-CAFE-068CAD4AE443}"/>
                    </a:ext>
                  </a:extLst>
                </p14:cNvPr>
                <p14:cNvContentPartPr/>
                <p14:nvPr/>
              </p14:nvContentPartPr>
              <p14:xfrm>
                <a:off x="6835616" y="2282209"/>
                <a:ext cx="201240" cy="168840"/>
              </p14:xfrm>
            </p:contentPart>
          </mc:Choice>
          <mc:Fallback xmlns=""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D0AFBCBC-3B8B-8925-CAFE-068CAD4AE44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824816" y="2271432"/>
                  <a:ext cx="222480" cy="1900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2" name="Entrada de lápiz 131">
                  <a:extLst>
                    <a:ext uri="{FF2B5EF4-FFF2-40B4-BE49-F238E27FC236}">
                      <a16:creationId xmlns:a16="http://schemas.microsoft.com/office/drawing/2014/main" id="{10461126-B840-D9C1-AF06-C6EB8FCBC938}"/>
                    </a:ext>
                  </a:extLst>
                </p14:cNvPr>
                <p14:cNvContentPartPr/>
                <p14:nvPr/>
              </p14:nvContentPartPr>
              <p14:xfrm>
                <a:off x="7143056" y="2130649"/>
                <a:ext cx="117000" cy="172440"/>
              </p14:xfrm>
            </p:contentPart>
          </mc:Choice>
          <mc:Fallback xmlns="">
            <p:pic>
              <p:nvPicPr>
                <p:cNvPr id="132" name="Entrada de lápiz 131">
                  <a:extLst>
                    <a:ext uri="{FF2B5EF4-FFF2-40B4-BE49-F238E27FC236}">
                      <a16:creationId xmlns:a16="http://schemas.microsoft.com/office/drawing/2014/main" id="{10461126-B840-D9C1-AF06-C6EB8FCBC93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132256" y="2119871"/>
                  <a:ext cx="138240" cy="1936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3" name="Entrada de lápiz 132">
                  <a:extLst>
                    <a:ext uri="{FF2B5EF4-FFF2-40B4-BE49-F238E27FC236}">
                      <a16:creationId xmlns:a16="http://schemas.microsoft.com/office/drawing/2014/main" id="{50E1E8D2-52B3-7AF3-7276-DC8752B8CECA}"/>
                    </a:ext>
                  </a:extLst>
                </p14:cNvPr>
                <p14:cNvContentPartPr/>
                <p14:nvPr/>
              </p14:nvContentPartPr>
              <p14:xfrm>
                <a:off x="7132616" y="2209129"/>
                <a:ext cx="119520" cy="23400"/>
              </p14:xfrm>
            </p:contentPart>
          </mc:Choice>
          <mc:Fallback xmlns="">
            <p:pic>
              <p:nvPicPr>
                <p:cNvPr id="133" name="Entrada de lápiz 132">
                  <a:extLst>
                    <a:ext uri="{FF2B5EF4-FFF2-40B4-BE49-F238E27FC236}">
                      <a16:creationId xmlns:a16="http://schemas.microsoft.com/office/drawing/2014/main" id="{50E1E8D2-52B3-7AF3-7276-DC8752B8CEC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121848" y="2198329"/>
                  <a:ext cx="140696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4" name="Entrada de lápiz 133">
                  <a:extLst>
                    <a:ext uri="{FF2B5EF4-FFF2-40B4-BE49-F238E27FC236}">
                      <a16:creationId xmlns:a16="http://schemas.microsoft.com/office/drawing/2014/main" id="{FDF04000-C063-FEF9-261C-09E6BCDE67C0}"/>
                    </a:ext>
                  </a:extLst>
                </p14:cNvPr>
                <p14:cNvContentPartPr/>
                <p14:nvPr/>
              </p14:nvContentPartPr>
              <p14:xfrm>
                <a:off x="7278056" y="2191489"/>
                <a:ext cx="110160" cy="118080"/>
              </p14:xfrm>
            </p:contentPart>
          </mc:Choice>
          <mc:Fallback xmlns="">
            <p:pic>
              <p:nvPicPr>
                <p:cNvPr id="134" name="Entrada de lápiz 133">
                  <a:extLst>
                    <a:ext uri="{FF2B5EF4-FFF2-40B4-BE49-F238E27FC236}">
                      <a16:creationId xmlns:a16="http://schemas.microsoft.com/office/drawing/2014/main" id="{FDF04000-C063-FEF9-261C-09E6BCDE67C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267256" y="2180689"/>
                  <a:ext cx="131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5" name="Entrada de lápiz 134">
                  <a:extLst>
                    <a:ext uri="{FF2B5EF4-FFF2-40B4-BE49-F238E27FC236}">
                      <a16:creationId xmlns:a16="http://schemas.microsoft.com/office/drawing/2014/main" id="{6A6862F3-7E22-F34D-A02C-3089A062F107}"/>
                    </a:ext>
                  </a:extLst>
                </p14:cNvPr>
                <p14:cNvContentPartPr/>
                <p14:nvPr/>
              </p14:nvContentPartPr>
              <p14:xfrm>
                <a:off x="7363736" y="2007169"/>
                <a:ext cx="22320" cy="87120"/>
              </p14:xfrm>
            </p:contentPart>
          </mc:Choice>
          <mc:Fallback xmlns="">
            <p:pic>
              <p:nvPicPr>
                <p:cNvPr id="135" name="Entrada de lápiz 134">
                  <a:extLst>
                    <a:ext uri="{FF2B5EF4-FFF2-40B4-BE49-F238E27FC236}">
                      <a16:creationId xmlns:a16="http://schemas.microsoft.com/office/drawing/2014/main" id="{6A6862F3-7E22-F34D-A02C-3089A062F10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352936" y="1996413"/>
                  <a:ext cx="43560" cy="1082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8" name="Entrada de lápiz 137">
                  <a:extLst>
                    <a:ext uri="{FF2B5EF4-FFF2-40B4-BE49-F238E27FC236}">
                      <a16:creationId xmlns:a16="http://schemas.microsoft.com/office/drawing/2014/main" id="{175CB25F-0CF5-C324-4793-387A17E68538}"/>
                    </a:ext>
                  </a:extLst>
                </p14:cNvPr>
                <p14:cNvContentPartPr/>
                <p14:nvPr/>
              </p14:nvContentPartPr>
              <p14:xfrm>
                <a:off x="7639856" y="2641129"/>
                <a:ext cx="179280" cy="164520"/>
              </p14:xfrm>
            </p:contentPart>
          </mc:Choice>
          <mc:Fallback xmlns="">
            <p:pic>
              <p:nvPicPr>
                <p:cNvPr id="138" name="Entrada de lápiz 137">
                  <a:extLst>
                    <a:ext uri="{FF2B5EF4-FFF2-40B4-BE49-F238E27FC236}">
                      <a16:creationId xmlns:a16="http://schemas.microsoft.com/office/drawing/2014/main" id="{175CB25F-0CF5-C324-4793-387A17E6853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29056" y="2630329"/>
                  <a:ext cx="200520" cy="18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41" name="Entrada de lápiz 140">
                <a:extLst>
                  <a:ext uri="{FF2B5EF4-FFF2-40B4-BE49-F238E27FC236}">
                    <a16:creationId xmlns:a16="http://schemas.microsoft.com/office/drawing/2014/main" id="{A5D96BD0-507E-7449-8EAF-A73771FF7B02}"/>
                  </a:ext>
                </a:extLst>
              </p14:cNvPr>
              <p14:cNvContentPartPr/>
              <p14:nvPr/>
            </p14:nvContentPartPr>
            <p14:xfrm>
              <a:off x="9188936" y="1452769"/>
              <a:ext cx="179640" cy="219240"/>
            </p14:xfrm>
          </p:contentPart>
        </mc:Choice>
        <mc:Fallback xmlns="">
          <p:pic>
            <p:nvPicPr>
              <p:cNvPr id="141" name="Entrada de lápiz 140">
                <a:extLst>
                  <a:ext uri="{FF2B5EF4-FFF2-40B4-BE49-F238E27FC236}">
                    <a16:creationId xmlns:a16="http://schemas.microsoft.com/office/drawing/2014/main" id="{A5D96BD0-507E-7449-8EAF-A73771FF7B0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178136" y="1441969"/>
                <a:ext cx="2008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42" name="Entrada de lápiz 141">
                <a:extLst>
                  <a:ext uri="{FF2B5EF4-FFF2-40B4-BE49-F238E27FC236}">
                    <a16:creationId xmlns:a16="http://schemas.microsoft.com/office/drawing/2014/main" id="{8E8CD420-6652-493D-73DD-2AC81FA88A2A}"/>
                  </a:ext>
                </a:extLst>
              </p14:cNvPr>
              <p14:cNvContentPartPr/>
              <p14:nvPr/>
            </p14:nvContentPartPr>
            <p14:xfrm>
              <a:off x="9152216" y="1554289"/>
              <a:ext cx="177120" cy="39240"/>
            </p14:xfrm>
          </p:contentPart>
        </mc:Choice>
        <mc:Fallback xmlns="">
          <p:pic>
            <p:nvPicPr>
              <p:cNvPr id="142" name="Entrada de lápiz 141">
                <a:extLst>
                  <a:ext uri="{FF2B5EF4-FFF2-40B4-BE49-F238E27FC236}">
                    <a16:creationId xmlns:a16="http://schemas.microsoft.com/office/drawing/2014/main" id="{8E8CD420-6652-493D-73DD-2AC81FA88A2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141416" y="1543489"/>
                <a:ext cx="19836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43" name="Entrada de lápiz 142">
                <a:extLst>
                  <a:ext uri="{FF2B5EF4-FFF2-40B4-BE49-F238E27FC236}">
                    <a16:creationId xmlns:a16="http://schemas.microsoft.com/office/drawing/2014/main" id="{C1C72933-E528-56C1-5F93-4AEB41245436}"/>
                  </a:ext>
                </a:extLst>
              </p14:cNvPr>
              <p14:cNvContentPartPr/>
              <p14:nvPr/>
            </p14:nvContentPartPr>
            <p14:xfrm>
              <a:off x="9430496" y="1496329"/>
              <a:ext cx="216000" cy="218520"/>
            </p14:xfrm>
          </p:contentPart>
        </mc:Choice>
        <mc:Fallback xmlns="">
          <p:pic>
            <p:nvPicPr>
              <p:cNvPr id="143" name="Entrada de lápiz 142">
                <a:extLst>
                  <a:ext uri="{FF2B5EF4-FFF2-40B4-BE49-F238E27FC236}">
                    <a16:creationId xmlns:a16="http://schemas.microsoft.com/office/drawing/2014/main" id="{C1C72933-E528-56C1-5F93-4AEB41245436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419696" y="1485529"/>
                <a:ext cx="23724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44" name="Entrada de lápiz 143">
                <a:extLst>
                  <a:ext uri="{FF2B5EF4-FFF2-40B4-BE49-F238E27FC236}">
                    <a16:creationId xmlns:a16="http://schemas.microsoft.com/office/drawing/2014/main" id="{EDE8713B-E318-893B-0864-149D7EB0CADE}"/>
                  </a:ext>
                </a:extLst>
              </p14:cNvPr>
              <p14:cNvContentPartPr/>
              <p14:nvPr/>
            </p14:nvContentPartPr>
            <p14:xfrm>
              <a:off x="9713816" y="1450609"/>
              <a:ext cx="138960" cy="7560"/>
            </p14:xfrm>
          </p:contentPart>
        </mc:Choice>
        <mc:Fallback xmlns="">
          <p:pic>
            <p:nvPicPr>
              <p:cNvPr id="144" name="Entrada de lápiz 143">
                <a:extLst>
                  <a:ext uri="{FF2B5EF4-FFF2-40B4-BE49-F238E27FC236}">
                    <a16:creationId xmlns:a16="http://schemas.microsoft.com/office/drawing/2014/main" id="{EDE8713B-E318-893B-0864-149D7EB0CAD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703044" y="1439809"/>
                <a:ext cx="160145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45" name="Entrada de lápiz 144">
                <a:extLst>
                  <a:ext uri="{FF2B5EF4-FFF2-40B4-BE49-F238E27FC236}">
                    <a16:creationId xmlns:a16="http://schemas.microsoft.com/office/drawing/2014/main" id="{A3BFA4C1-AF8E-6044-8D75-9950127793EE}"/>
                  </a:ext>
                </a:extLst>
              </p14:cNvPr>
              <p14:cNvContentPartPr/>
              <p14:nvPr/>
            </p14:nvContentPartPr>
            <p14:xfrm>
              <a:off x="9717056" y="1531249"/>
              <a:ext cx="139320" cy="42120"/>
            </p14:xfrm>
          </p:contentPart>
        </mc:Choice>
        <mc:Fallback xmlns="">
          <p:pic>
            <p:nvPicPr>
              <p:cNvPr id="145" name="Entrada de lápiz 144">
                <a:extLst>
                  <a:ext uri="{FF2B5EF4-FFF2-40B4-BE49-F238E27FC236}">
                    <a16:creationId xmlns:a16="http://schemas.microsoft.com/office/drawing/2014/main" id="{A3BFA4C1-AF8E-6044-8D75-9950127793E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706284" y="1520449"/>
                <a:ext cx="160505" cy="6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8" name="Grupo 157">
            <a:extLst>
              <a:ext uri="{FF2B5EF4-FFF2-40B4-BE49-F238E27FC236}">
                <a16:creationId xmlns:a16="http://schemas.microsoft.com/office/drawing/2014/main" id="{4CD3E605-5BD4-ACF6-A3EA-3413C236A4A5}"/>
              </a:ext>
            </a:extLst>
          </p:cNvPr>
          <p:cNvGrpSpPr/>
          <p:nvPr/>
        </p:nvGrpSpPr>
        <p:grpSpPr>
          <a:xfrm>
            <a:off x="10071656" y="1114009"/>
            <a:ext cx="1522800" cy="445680"/>
            <a:chOff x="10071656" y="1114009"/>
            <a:chExt cx="1522800" cy="44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6" name="Entrada de lápiz 145">
                  <a:extLst>
                    <a:ext uri="{FF2B5EF4-FFF2-40B4-BE49-F238E27FC236}">
                      <a16:creationId xmlns:a16="http://schemas.microsoft.com/office/drawing/2014/main" id="{DDA80D35-40EC-CDD4-8006-EA2BD099FC62}"/>
                    </a:ext>
                  </a:extLst>
                </p14:cNvPr>
                <p14:cNvContentPartPr/>
                <p14:nvPr/>
              </p14:nvContentPartPr>
              <p14:xfrm>
                <a:off x="10092536" y="1305889"/>
                <a:ext cx="193680" cy="240480"/>
              </p14:xfrm>
            </p:contentPart>
          </mc:Choice>
          <mc:Fallback xmlns="">
            <p:pic>
              <p:nvPicPr>
                <p:cNvPr id="146" name="Entrada de lápiz 145">
                  <a:extLst>
                    <a:ext uri="{FF2B5EF4-FFF2-40B4-BE49-F238E27FC236}">
                      <a16:creationId xmlns:a16="http://schemas.microsoft.com/office/drawing/2014/main" id="{DDA80D35-40EC-CDD4-8006-EA2BD099FC6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081736" y="1295089"/>
                  <a:ext cx="2149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47" name="Entrada de lápiz 146">
                  <a:extLst>
                    <a:ext uri="{FF2B5EF4-FFF2-40B4-BE49-F238E27FC236}">
                      <a16:creationId xmlns:a16="http://schemas.microsoft.com/office/drawing/2014/main" id="{D101F2A7-5255-DF66-F84B-D0988B5F7733}"/>
                    </a:ext>
                  </a:extLst>
                </p14:cNvPr>
                <p14:cNvContentPartPr/>
                <p14:nvPr/>
              </p14:nvContentPartPr>
              <p14:xfrm>
                <a:off x="10071656" y="1397329"/>
                <a:ext cx="206280" cy="34920"/>
              </p14:xfrm>
            </p:contentPart>
          </mc:Choice>
          <mc:Fallback xmlns="">
            <p:pic>
              <p:nvPicPr>
                <p:cNvPr id="147" name="Entrada de lápiz 146">
                  <a:extLst>
                    <a:ext uri="{FF2B5EF4-FFF2-40B4-BE49-F238E27FC236}">
                      <a16:creationId xmlns:a16="http://schemas.microsoft.com/office/drawing/2014/main" id="{D101F2A7-5255-DF66-F84B-D0988B5F773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060856" y="1386529"/>
                  <a:ext cx="2275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8" name="Entrada de lápiz 147">
                  <a:extLst>
                    <a:ext uri="{FF2B5EF4-FFF2-40B4-BE49-F238E27FC236}">
                      <a16:creationId xmlns:a16="http://schemas.microsoft.com/office/drawing/2014/main" id="{AE891AA0-88C0-3C14-9081-C4647D1CD352}"/>
                    </a:ext>
                  </a:extLst>
                </p14:cNvPr>
                <p14:cNvContentPartPr/>
                <p14:nvPr/>
              </p14:nvContentPartPr>
              <p14:xfrm>
                <a:off x="10397096" y="1387969"/>
                <a:ext cx="128520" cy="171720"/>
              </p14:xfrm>
            </p:contentPart>
          </mc:Choice>
          <mc:Fallback xmlns="">
            <p:pic>
              <p:nvPicPr>
                <p:cNvPr id="148" name="Entrada de lápiz 147">
                  <a:extLst>
                    <a:ext uri="{FF2B5EF4-FFF2-40B4-BE49-F238E27FC236}">
                      <a16:creationId xmlns:a16="http://schemas.microsoft.com/office/drawing/2014/main" id="{AE891AA0-88C0-3C14-9081-C4647D1CD35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386296" y="1377169"/>
                  <a:ext cx="1497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9" name="Entrada de lápiz 148">
                  <a:extLst>
                    <a:ext uri="{FF2B5EF4-FFF2-40B4-BE49-F238E27FC236}">
                      <a16:creationId xmlns:a16="http://schemas.microsoft.com/office/drawing/2014/main" id="{12F3C3E4-1F2D-6C53-5E67-B4DB934358B3}"/>
                    </a:ext>
                  </a:extLst>
                </p14:cNvPr>
                <p14:cNvContentPartPr/>
                <p14:nvPr/>
              </p14:nvContentPartPr>
              <p14:xfrm>
                <a:off x="10507616" y="1114009"/>
                <a:ext cx="24480" cy="142560"/>
              </p14:xfrm>
            </p:contentPart>
          </mc:Choice>
          <mc:Fallback xmlns="">
            <p:pic>
              <p:nvPicPr>
                <p:cNvPr id="149" name="Entrada de lápiz 148">
                  <a:extLst>
                    <a:ext uri="{FF2B5EF4-FFF2-40B4-BE49-F238E27FC236}">
                      <a16:creationId xmlns:a16="http://schemas.microsoft.com/office/drawing/2014/main" id="{12F3C3E4-1F2D-6C53-5E67-B4DB934358B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496655" y="1103209"/>
                  <a:ext cx="46037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2" name="Entrada de lápiz 151">
                  <a:extLst>
                    <a:ext uri="{FF2B5EF4-FFF2-40B4-BE49-F238E27FC236}">
                      <a16:creationId xmlns:a16="http://schemas.microsoft.com/office/drawing/2014/main" id="{128D51A6-63A9-F257-87EF-33E247305A1F}"/>
                    </a:ext>
                  </a:extLst>
                </p14:cNvPr>
                <p14:cNvContentPartPr/>
                <p14:nvPr/>
              </p14:nvContentPartPr>
              <p14:xfrm>
                <a:off x="10779416" y="1349449"/>
                <a:ext cx="41040" cy="169200"/>
              </p14:xfrm>
            </p:contentPart>
          </mc:Choice>
          <mc:Fallback xmlns="">
            <p:pic>
              <p:nvPicPr>
                <p:cNvPr id="152" name="Entrada de lápiz 151">
                  <a:extLst>
                    <a:ext uri="{FF2B5EF4-FFF2-40B4-BE49-F238E27FC236}">
                      <a16:creationId xmlns:a16="http://schemas.microsoft.com/office/drawing/2014/main" id="{128D51A6-63A9-F257-87EF-33E247305A1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768616" y="1338649"/>
                  <a:ext cx="622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3" name="Entrada de lápiz 152">
                  <a:extLst>
                    <a:ext uri="{FF2B5EF4-FFF2-40B4-BE49-F238E27FC236}">
                      <a16:creationId xmlns:a16="http://schemas.microsoft.com/office/drawing/2014/main" id="{83152B72-FD9A-D898-01E9-FA3C8A7C1FAF}"/>
                    </a:ext>
                  </a:extLst>
                </p14:cNvPr>
                <p14:cNvContentPartPr/>
                <p14:nvPr/>
              </p14:nvContentPartPr>
              <p14:xfrm>
                <a:off x="10704176" y="1406689"/>
                <a:ext cx="227160" cy="30600"/>
              </p14:xfrm>
            </p:contentPart>
          </mc:Choice>
          <mc:Fallback xmlns="">
            <p:pic>
              <p:nvPicPr>
                <p:cNvPr id="153" name="Entrada de lápiz 152">
                  <a:extLst>
                    <a:ext uri="{FF2B5EF4-FFF2-40B4-BE49-F238E27FC236}">
                      <a16:creationId xmlns:a16="http://schemas.microsoft.com/office/drawing/2014/main" id="{83152B72-FD9A-D898-01E9-FA3C8A7C1FA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693376" y="1395889"/>
                  <a:ext cx="2484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4" name="Entrada de lápiz 153">
                  <a:extLst>
                    <a:ext uri="{FF2B5EF4-FFF2-40B4-BE49-F238E27FC236}">
                      <a16:creationId xmlns:a16="http://schemas.microsoft.com/office/drawing/2014/main" id="{A68B1EF8-4EE9-E7D9-3447-954106883F33}"/>
                    </a:ext>
                  </a:extLst>
                </p14:cNvPr>
                <p14:cNvContentPartPr/>
                <p14:nvPr/>
              </p14:nvContentPartPr>
              <p14:xfrm>
                <a:off x="11095496" y="1291129"/>
                <a:ext cx="133200" cy="224640"/>
              </p14:xfrm>
            </p:contentPart>
          </mc:Choice>
          <mc:Fallback xmlns="">
            <p:pic>
              <p:nvPicPr>
                <p:cNvPr id="154" name="Entrada de lápiz 153">
                  <a:extLst>
                    <a:ext uri="{FF2B5EF4-FFF2-40B4-BE49-F238E27FC236}">
                      <a16:creationId xmlns:a16="http://schemas.microsoft.com/office/drawing/2014/main" id="{A68B1EF8-4EE9-E7D9-3447-954106883F3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084696" y="1280329"/>
                  <a:ext cx="1544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5" name="Entrada de lápiz 154">
                  <a:extLst>
                    <a:ext uri="{FF2B5EF4-FFF2-40B4-BE49-F238E27FC236}">
                      <a16:creationId xmlns:a16="http://schemas.microsoft.com/office/drawing/2014/main" id="{413A5D93-04F3-C8DC-3173-AF9D0776214D}"/>
                    </a:ext>
                  </a:extLst>
                </p14:cNvPr>
                <p14:cNvContentPartPr/>
                <p14:nvPr/>
              </p14:nvContentPartPr>
              <p14:xfrm>
                <a:off x="11306816" y="1301209"/>
                <a:ext cx="143640" cy="164160"/>
              </p14:xfrm>
            </p:contentPart>
          </mc:Choice>
          <mc:Fallback xmlns="">
            <p:pic>
              <p:nvPicPr>
                <p:cNvPr id="155" name="Entrada de lápiz 154">
                  <a:extLst>
                    <a:ext uri="{FF2B5EF4-FFF2-40B4-BE49-F238E27FC236}">
                      <a16:creationId xmlns:a16="http://schemas.microsoft.com/office/drawing/2014/main" id="{413A5D93-04F3-C8DC-3173-AF9D0776214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296016" y="1290409"/>
                  <a:ext cx="1648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6" name="Entrada de lápiz 155">
                  <a:extLst>
                    <a:ext uri="{FF2B5EF4-FFF2-40B4-BE49-F238E27FC236}">
                      <a16:creationId xmlns:a16="http://schemas.microsoft.com/office/drawing/2014/main" id="{21D8A0E1-AD00-1443-190C-04DF7D1D2EEA}"/>
                    </a:ext>
                  </a:extLst>
                </p14:cNvPr>
                <p14:cNvContentPartPr/>
                <p14:nvPr/>
              </p14:nvContentPartPr>
              <p14:xfrm>
                <a:off x="11469896" y="1154689"/>
                <a:ext cx="124560" cy="95400"/>
              </p14:xfrm>
            </p:contentPart>
          </mc:Choice>
          <mc:Fallback xmlns="">
            <p:pic>
              <p:nvPicPr>
                <p:cNvPr id="156" name="Entrada de lápiz 155">
                  <a:extLst>
                    <a:ext uri="{FF2B5EF4-FFF2-40B4-BE49-F238E27FC236}">
                      <a16:creationId xmlns:a16="http://schemas.microsoft.com/office/drawing/2014/main" id="{21D8A0E1-AD00-1443-190C-04DF7D1D2EE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459096" y="1143889"/>
                  <a:ext cx="14580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upo 210">
            <a:extLst>
              <a:ext uri="{FF2B5EF4-FFF2-40B4-BE49-F238E27FC236}">
                <a16:creationId xmlns:a16="http://schemas.microsoft.com/office/drawing/2014/main" id="{980837D9-90C8-2B26-9743-E5BA72979A4A}"/>
              </a:ext>
            </a:extLst>
          </p:cNvPr>
          <p:cNvGrpSpPr/>
          <p:nvPr/>
        </p:nvGrpSpPr>
        <p:grpSpPr>
          <a:xfrm>
            <a:off x="4951016" y="4621849"/>
            <a:ext cx="311040" cy="1082160"/>
            <a:chOff x="4951016" y="4621849"/>
            <a:chExt cx="311040" cy="108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05" name="Entrada de lápiz 204">
                  <a:extLst>
                    <a:ext uri="{FF2B5EF4-FFF2-40B4-BE49-F238E27FC236}">
                      <a16:creationId xmlns:a16="http://schemas.microsoft.com/office/drawing/2014/main" id="{317D8DCA-6FF3-76E2-1B21-96F6E07BD094}"/>
                    </a:ext>
                  </a:extLst>
                </p14:cNvPr>
                <p14:cNvContentPartPr/>
                <p14:nvPr/>
              </p14:nvContentPartPr>
              <p14:xfrm>
                <a:off x="5066936" y="4621849"/>
                <a:ext cx="72360" cy="1009800"/>
              </p14:xfrm>
            </p:contentPart>
          </mc:Choice>
          <mc:Fallback xmlns="">
            <p:pic>
              <p:nvPicPr>
                <p:cNvPr id="205" name="Entrada de lápiz 204">
                  <a:extLst>
                    <a:ext uri="{FF2B5EF4-FFF2-40B4-BE49-F238E27FC236}">
                      <a16:creationId xmlns:a16="http://schemas.microsoft.com/office/drawing/2014/main" id="{317D8DCA-6FF3-76E2-1B21-96F6E07BD09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056136" y="4611049"/>
                  <a:ext cx="93600" cy="10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06" name="Entrada de lápiz 205">
                  <a:extLst>
                    <a:ext uri="{FF2B5EF4-FFF2-40B4-BE49-F238E27FC236}">
                      <a16:creationId xmlns:a16="http://schemas.microsoft.com/office/drawing/2014/main" id="{7F6B4441-9ECD-1DA2-F397-CFE1EABB97E8}"/>
                    </a:ext>
                  </a:extLst>
                </p14:cNvPr>
                <p14:cNvContentPartPr/>
                <p14:nvPr/>
              </p14:nvContentPartPr>
              <p14:xfrm>
                <a:off x="4951016" y="5635249"/>
                <a:ext cx="311040" cy="23400"/>
              </p14:xfrm>
            </p:contentPart>
          </mc:Choice>
          <mc:Fallback xmlns="">
            <p:pic>
              <p:nvPicPr>
                <p:cNvPr id="206" name="Entrada de lápiz 205">
                  <a:extLst>
                    <a:ext uri="{FF2B5EF4-FFF2-40B4-BE49-F238E27FC236}">
                      <a16:creationId xmlns:a16="http://schemas.microsoft.com/office/drawing/2014/main" id="{7F6B4441-9ECD-1DA2-F397-CFE1EABB97E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940216" y="5624449"/>
                  <a:ext cx="3322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09" name="Entrada de lápiz 208">
                  <a:extLst>
                    <a:ext uri="{FF2B5EF4-FFF2-40B4-BE49-F238E27FC236}">
                      <a16:creationId xmlns:a16="http://schemas.microsoft.com/office/drawing/2014/main" id="{0E093C00-5297-8F45-B130-82AA76BE811D}"/>
                    </a:ext>
                  </a:extLst>
                </p14:cNvPr>
                <p14:cNvContentPartPr/>
                <p14:nvPr/>
              </p14:nvContentPartPr>
              <p14:xfrm>
                <a:off x="5097176" y="5653249"/>
                <a:ext cx="66240" cy="50760"/>
              </p14:xfrm>
            </p:contentPart>
          </mc:Choice>
          <mc:Fallback xmlns="">
            <p:pic>
              <p:nvPicPr>
                <p:cNvPr id="209" name="Entrada de lápiz 208">
                  <a:extLst>
                    <a:ext uri="{FF2B5EF4-FFF2-40B4-BE49-F238E27FC236}">
                      <a16:creationId xmlns:a16="http://schemas.microsoft.com/office/drawing/2014/main" id="{0E093C00-5297-8F45-B130-82AA76BE811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086434" y="5642449"/>
                  <a:ext cx="87365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upo 216">
            <a:extLst>
              <a:ext uri="{FF2B5EF4-FFF2-40B4-BE49-F238E27FC236}">
                <a16:creationId xmlns:a16="http://schemas.microsoft.com/office/drawing/2014/main" id="{D8E88111-50A4-EC17-2324-A4269F75B5D8}"/>
              </a:ext>
            </a:extLst>
          </p:cNvPr>
          <p:cNvGrpSpPr/>
          <p:nvPr/>
        </p:nvGrpSpPr>
        <p:grpSpPr>
          <a:xfrm>
            <a:off x="3790376" y="4497289"/>
            <a:ext cx="664200" cy="1208160"/>
            <a:chOff x="3790376" y="4497289"/>
            <a:chExt cx="664200" cy="120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12" name="Entrada de lápiz 211">
                  <a:extLst>
                    <a:ext uri="{FF2B5EF4-FFF2-40B4-BE49-F238E27FC236}">
                      <a16:creationId xmlns:a16="http://schemas.microsoft.com/office/drawing/2014/main" id="{CE602C56-DFF9-4F0A-723C-7CDF15DC8252}"/>
                    </a:ext>
                  </a:extLst>
                </p14:cNvPr>
                <p14:cNvContentPartPr/>
                <p14:nvPr/>
              </p14:nvContentPartPr>
              <p14:xfrm>
                <a:off x="4174856" y="4497289"/>
                <a:ext cx="223200" cy="1208160"/>
              </p14:xfrm>
            </p:contentPart>
          </mc:Choice>
          <mc:Fallback xmlns="">
            <p:pic>
              <p:nvPicPr>
                <p:cNvPr id="212" name="Entrada de lápiz 211">
                  <a:extLst>
                    <a:ext uri="{FF2B5EF4-FFF2-40B4-BE49-F238E27FC236}">
                      <a16:creationId xmlns:a16="http://schemas.microsoft.com/office/drawing/2014/main" id="{CE602C56-DFF9-4F0A-723C-7CDF15DC825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164056" y="4486489"/>
                  <a:ext cx="244440" cy="12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13" name="Entrada de lápiz 212">
                  <a:extLst>
                    <a:ext uri="{FF2B5EF4-FFF2-40B4-BE49-F238E27FC236}">
                      <a16:creationId xmlns:a16="http://schemas.microsoft.com/office/drawing/2014/main" id="{7DAF2FA1-DFC9-B9A7-03C1-2181C249C83B}"/>
                    </a:ext>
                  </a:extLst>
                </p14:cNvPr>
                <p14:cNvContentPartPr/>
                <p14:nvPr/>
              </p14:nvContentPartPr>
              <p14:xfrm>
                <a:off x="4274216" y="5661529"/>
                <a:ext cx="180360" cy="42120"/>
              </p14:xfrm>
            </p:contentPart>
          </mc:Choice>
          <mc:Fallback xmlns="">
            <p:pic>
              <p:nvPicPr>
                <p:cNvPr id="213" name="Entrada de lápiz 212">
                  <a:extLst>
                    <a:ext uri="{FF2B5EF4-FFF2-40B4-BE49-F238E27FC236}">
                      <a16:creationId xmlns:a16="http://schemas.microsoft.com/office/drawing/2014/main" id="{7DAF2FA1-DFC9-B9A7-03C1-2181C249C83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263416" y="5650729"/>
                  <a:ext cx="2016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14" name="Entrada de lápiz 213">
                  <a:extLst>
                    <a:ext uri="{FF2B5EF4-FFF2-40B4-BE49-F238E27FC236}">
                      <a16:creationId xmlns:a16="http://schemas.microsoft.com/office/drawing/2014/main" id="{B5C4145C-A611-C100-A07F-82331FF3BCAF}"/>
                    </a:ext>
                  </a:extLst>
                </p14:cNvPr>
                <p14:cNvContentPartPr/>
                <p14:nvPr/>
              </p14:nvContentPartPr>
              <p14:xfrm>
                <a:off x="3790376" y="4985809"/>
                <a:ext cx="163080" cy="281880"/>
              </p14:xfrm>
            </p:contentPart>
          </mc:Choice>
          <mc:Fallback xmlns="">
            <p:pic>
              <p:nvPicPr>
                <p:cNvPr id="214" name="Entrada de lápiz 213">
                  <a:extLst>
                    <a:ext uri="{FF2B5EF4-FFF2-40B4-BE49-F238E27FC236}">
                      <a16:creationId xmlns:a16="http://schemas.microsoft.com/office/drawing/2014/main" id="{B5C4145C-A611-C100-A07F-82331FF3BCA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779576" y="4975009"/>
                  <a:ext cx="1843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15" name="Entrada de lápiz 214">
                  <a:extLst>
                    <a:ext uri="{FF2B5EF4-FFF2-40B4-BE49-F238E27FC236}">
                      <a16:creationId xmlns:a16="http://schemas.microsoft.com/office/drawing/2014/main" id="{C00842C1-7CDB-7934-E9B1-C42F7BB91F60}"/>
                    </a:ext>
                  </a:extLst>
                </p14:cNvPr>
                <p14:cNvContentPartPr/>
                <p14:nvPr/>
              </p14:nvContentPartPr>
              <p14:xfrm>
                <a:off x="3993776" y="5120089"/>
                <a:ext cx="110160" cy="163440"/>
              </p14:xfrm>
            </p:contentPart>
          </mc:Choice>
          <mc:Fallback xmlns="">
            <p:pic>
              <p:nvPicPr>
                <p:cNvPr id="215" name="Entrada de lápiz 214">
                  <a:extLst>
                    <a:ext uri="{FF2B5EF4-FFF2-40B4-BE49-F238E27FC236}">
                      <a16:creationId xmlns:a16="http://schemas.microsoft.com/office/drawing/2014/main" id="{C00842C1-7CDB-7934-E9B1-C42F7BB91F6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982976" y="5109289"/>
                  <a:ext cx="131400" cy="18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18" name="Entrada de lápiz 217">
                <a:extLst>
                  <a:ext uri="{FF2B5EF4-FFF2-40B4-BE49-F238E27FC236}">
                    <a16:creationId xmlns:a16="http://schemas.microsoft.com/office/drawing/2014/main" id="{940740EE-BE1F-7C3E-6850-EC55F879C61B}"/>
                  </a:ext>
                </a:extLst>
              </p14:cNvPr>
              <p14:cNvContentPartPr/>
              <p14:nvPr/>
            </p14:nvContentPartPr>
            <p14:xfrm>
              <a:off x="8350136" y="3589729"/>
              <a:ext cx="146520" cy="334080"/>
            </p14:xfrm>
          </p:contentPart>
        </mc:Choice>
        <mc:Fallback xmlns="">
          <p:pic>
            <p:nvPicPr>
              <p:cNvPr id="218" name="Entrada de lápiz 217">
                <a:extLst>
                  <a:ext uri="{FF2B5EF4-FFF2-40B4-BE49-F238E27FC236}">
                    <a16:creationId xmlns:a16="http://schemas.microsoft.com/office/drawing/2014/main" id="{940740EE-BE1F-7C3E-6850-EC55F879C61B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8339336" y="3578929"/>
                <a:ext cx="167760" cy="35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0" name="Grupo 229">
            <a:extLst>
              <a:ext uri="{FF2B5EF4-FFF2-40B4-BE49-F238E27FC236}">
                <a16:creationId xmlns:a16="http://schemas.microsoft.com/office/drawing/2014/main" id="{9B5F33F7-98AA-11FC-D313-90E084D3B17B}"/>
              </a:ext>
            </a:extLst>
          </p:cNvPr>
          <p:cNvGrpSpPr/>
          <p:nvPr/>
        </p:nvGrpSpPr>
        <p:grpSpPr>
          <a:xfrm>
            <a:off x="8785016" y="3491089"/>
            <a:ext cx="1462320" cy="435960"/>
            <a:chOff x="8785016" y="3491089"/>
            <a:chExt cx="1462320" cy="43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19" name="Entrada de lápiz 218">
                  <a:extLst>
                    <a:ext uri="{FF2B5EF4-FFF2-40B4-BE49-F238E27FC236}">
                      <a16:creationId xmlns:a16="http://schemas.microsoft.com/office/drawing/2014/main" id="{CDF91634-A244-AC32-06DA-B6CC2D8C1551}"/>
                    </a:ext>
                  </a:extLst>
                </p14:cNvPr>
                <p14:cNvContentPartPr/>
                <p14:nvPr/>
              </p14:nvContentPartPr>
              <p14:xfrm>
                <a:off x="8785016" y="3663889"/>
                <a:ext cx="142560" cy="24480"/>
              </p14:xfrm>
            </p:contentPart>
          </mc:Choice>
          <mc:Fallback xmlns="">
            <p:pic>
              <p:nvPicPr>
                <p:cNvPr id="219" name="Entrada de lápiz 218">
                  <a:extLst>
                    <a:ext uri="{FF2B5EF4-FFF2-40B4-BE49-F238E27FC236}">
                      <a16:creationId xmlns:a16="http://schemas.microsoft.com/office/drawing/2014/main" id="{CDF91634-A244-AC32-06DA-B6CC2D8C155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774216" y="3653089"/>
                  <a:ext cx="1638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20" name="Entrada de lápiz 219">
                  <a:extLst>
                    <a:ext uri="{FF2B5EF4-FFF2-40B4-BE49-F238E27FC236}">
                      <a16:creationId xmlns:a16="http://schemas.microsoft.com/office/drawing/2014/main" id="{8F9180B8-941C-AFFC-3728-0BCB64809EB9}"/>
                    </a:ext>
                  </a:extLst>
                </p14:cNvPr>
                <p14:cNvContentPartPr/>
                <p14:nvPr/>
              </p14:nvContentPartPr>
              <p14:xfrm>
                <a:off x="8843696" y="3777649"/>
                <a:ext cx="141480" cy="18000"/>
              </p14:xfrm>
            </p:contentPart>
          </mc:Choice>
          <mc:Fallback xmlns="">
            <p:pic>
              <p:nvPicPr>
                <p:cNvPr id="220" name="Entrada de lápiz 219">
                  <a:extLst>
                    <a:ext uri="{FF2B5EF4-FFF2-40B4-BE49-F238E27FC236}">
                      <a16:creationId xmlns:a16="http://schemas.microsoft.com/office/drawing/2014/main" id="{8F9180B8-941C-AFFC-3728-0BCB64809EB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832923" y="3766849"/>
                  <a:ext cx="162666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23" name="Entrada de lápiz 222">
                  <a:extLst>
                    <a:ext uri="{FF2B5EF4-FFF2-40B4-BE49-F238E27FC236}">
                      <a16:creationId xmlns:a16="http://schemas.microsoft.com/office/drawing/2014/main" id="{100B38FE-3676-20F8-42BA-407C47EEE73E}"/>
                    </a:ext>
                  </a:extLst>
                </p14:cNvPr>
                <p14:cNvContentPartPr/>
                <p14:nvPr/>
              </p14:nvContentPartPr>
              <p14:xfrm>
                <a:off x="9100736" y="3628609"/>
                <a:ext cx="191880" cy="298440"/>
              </p14:xfrm>
            </p:contentPart>
          </mc:Choice>
          <mc:Fallback xmlns="">
            <p:pic>
              <p:nvPicPr>
                <p:cNvPr id="223" name="Entrada de lápiz 222">
                  <a:extLst>
                    <a:ext uri="{FF2B5EF4-FFF2-40B4-BE49-F238E27FC236}">
                      <a16:creationId xmlns:a16="http://schemas.microsoft.com/office/drawing/2014/main" id="{100B38FE-3676-20F8-42BA-407C47EEE73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089936" y="3617809"/>
                  <a:ext cx="2131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24" name="Entrada de lápiz 223">
                  <a:extLst>
                    <a:ext uri="{FF2B5EF4-FFF2-40B4-BE49-F238E27FC236}">
                      <a16:creationId xmlns:a16="http://schemas.microsoft.com/office/drawing/2014/main" id="{509FE9AA-198B-EB46-452F-6C8DE3EF24E5}"/>
                    </a:ext>
                  </a:extLst>
                </p14:cNvPr>
                <p14:cNvContentPartPr/>
                <p14:nvPr/>
              </p14:nvContentPartPr>
              <p14:xfrm>
                <a:off x="9098936" y="3790249"/>
                <a:ext cx="173880" cy="26640"/>
              </p14:xfrm>
            </p:contentPart>
          </mc:Choice>
          <mc:Fallback xmlns="">
            <p:pic>
              <p:nvPicPr>
                <p:cNvPr id="224" name="Entrada de lápiz 223">
                  <a:extLst>
                    <a:ext uri="{FF2B5EF4-FFF2-40B4-BE49-F238E27FC236}">
                      <a16:creationId xmlns:a16="http://schemas.microsoft.com/office/drawing/2014/main" id="{509FE9AA-198B-EB46-452F-6C8DE3EF24E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088158" y="3779301"/>
                  <a:ext cx="195076" cy="481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25" name="Entrada de lápiz 224">
                  <a:extLst>
                    <a:ext uri="{FF2B5EF4-FFF2-40B4-BE49-F238E27FC236}">
                      <a16:creationId xmlns:a16="http://schemas.microsoft.com/office/drawing/2014/main" id="{4DADFA7A-DE65-E4DB-D9B2-E9F8D69B348A}"/>
                    </a:ext>
                  </a:extLst>
                </p14:cNvPr>
                <p14:cNvContentPartPr/>
                <p14:nvPr/>
              </p14:nvContentPartPr>
              <p14:xfrm>
                <a:off x="9371096" y="3780889"/>
                <a:ext cx="108720" cy="127800"/>
              </p14:xfrm>
            </p:contentPart>
          </mc:Choice>
          <mc:Fallback xmlns="">
            <p:pic>
              <p:nvPicPr>
                <p:cNvPr id="225" name="Entrada de lápiz 224">
                  <a:extLst>
                    <a:ext uri="{FF2B5EF4-FFF2-40B4-BE49-F238E27FC236}">
                      <a16:creationId xmlns:a16="http://schemas.microsoft.com/office/drawing/2014/main" id="{4DADFA7A-DE65-E4DB-D9B2-E9F8D69B348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360296" y="3770089"/>
                  <a:ext cx="1299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26" name="Entrada de lápiz 225">
                  <a:extLst>
                    <a:ext uri="{FF2B5EF4-FFF2-40B4-BE49-F238E27FC236}">
                      <a16:creationId xmlns:a16="http://schemas.microsoft.com/office/drawing/2014/main" id="{5D792973-F2C7-5206-2E32-665509D9B942}"/>
                    </a:ext>
                  </a:extLst>
                </p14:cNvPr>
                <p14:cNvContentPartPr/>
                <p14:nvPr/>
              </p14:nvContentPartPr>
              <p14:xfrm>
                <a:off x="9598616" y="3713929"/>
                <a:ext cx="129960" cy="30600"/>
              </p14:xfrm>
            </p:contentPart>
          </mc:Choice>
          <mc:Fallback xmlns="">
            <p:pic>
              <p:nvPicPr>
                <p:cNvPr id="226" name="Entrada de lápiz 225">
                  <a:extLst>
                    <a:ext uri="{FF2B5EF4-FFF2-40B4-BE49-F238E27FC236}">
                      <a16:creationId xmlns:a16="http://schemas.microsoft.com/office/drawing/2014/main" id="{5D792973-F2C7-5206-2E32-665509D9B94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587816" y="3703129"/>
                  <a:ext cx="1512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27" name="Entrada de lápiz 226">
                  <a:extLst>
                    <a:ext uri="{FF2B5EF4-FFF2-40B4-BE49-F238E27FC236}">
                      <a16:creationId xmlns:a16="http://schemas.microsoft.com/office/drawing/2014/main" id="{532F78D2-FD12-FE8F-2B4F-DB304FBF078F}"/>
                    </a:ext>
                  </a:extLst>
                </p14:cNvPr>
                <p14:cNvContentPartPr/>
                <p14:nvPr/>
              </p14:nvContentPartPr>
              <p14:xfrm>
                <a:off x="9845936" y="3491089"/>
                <a:ext cx="217440" cy="362520"/>
              </p14:xfrm>
            </p:contentPart>
          </mc:Choice>
          <mc:Fallback xmlns="">
            <p:pic>
              <p:nvPicPr>
                <p:cNvPr id="227" name="Entrada de lápiz 226">
                  <a:extLst>
                    <a:ext uri="{FF2B5EF4-FFF2-40B4-BE49-F238E27FC236}">
                      <a16:creationId xmlns:a16="http://schemas.microsoft.com/office/drawing/2014/main" id="{532F78D2-FD12-FE8F-2B4F-DB304FBF078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835136" y="3480300"/>
                  <a:ext cx="238680" cy="3837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28" name="Entrada de lápiz 227">
                  <a:extLst>
                    <a:ext uri="{FF2B5EF4-FFF2-40B4-BE49-F238E27FC236}">
                      <a16:creationId xmlns:a16="http://schemas.microsoft.com/office/drawing/2014/main" id="{3B38031D-3123-B2A0-C068-66812903E759}"/>
                    </a:ext>
                  </a:extLst>
                </p14:cNvPr>
                <p14:cNvContentPartPr/>
                <p14:nvPr/>
              </p14:nvContentPartPr>
              <p14:xfrm>
                <a:off x="10153016" y="3644449"/>
                <a:ext cx="94320" cy="207720"/>
              </p14:xfrm>
            </p:contentPart>
          </mc:Choice>
          <mc:Fallback xmlns="">
            <p:pic>
              <p:nvPicPr>
                <p:cNvPr id="228" name="Entrada de lápiz 227">
                  <a:extLst>
                    <a:ext uri="{FF2B5EF4-FFF2-40B4-BE49-F238E27FC236}">
                      <a16:creationId xmlns:a16="http://schemas.microsoft.com/office/drawing/2014/main" id="{3B38031D-3123-B2A0-C068-66812903E75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142216" y="3633649"/>
                  <a:ext cx="115560" cy="22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31" name="Entrada de lápiz 230">
                <a:extLst>
                  <a:ext uri="{FF2B5EF4-FFF2-40B4-BE49-F238E27FC236}">
                    <a16:creationId xmlns:a16="http://schemas.microsoft.com/office/drawing/2014/main" id="{85E48F99-37C5-3A13-A2E0-700F0E66334A}"/>
                  </a:ext>
                </a:extLst>
              </p14:cNvPr>
              <p14:cNvContentPartPr/>
              <p14:nvPr/>
            </p14:nvContentPartPr>
            <p14:xfrm>
              <a:off x="5073056" y="4494409"/>
              <a:ext cx="22320" cy="17280"/>
            </p14:xfrm>
          </p:contentPart>
        </mc:Choice>
        <mc:Fallback xmlns="">
          <p:pic>
            <p:nvPicPr>
              <p:cNvPr id="231" name="Entrada de lápiz 230">
                <a:extLst>
                  <a:ext uri="{FF2B5EF4-FFF2-40B4-BE49-F238E27FC236}">
                    <a16:creationId xmlns:a16="http://schemas.microsoft.com/office/drawing/2014/main" id="{85E48F99-37C5-3A13-A2E0-700F0E66334A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5062256" y="4483609"/>
                <a:ext cx="4356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6" name="Grupo 235">
            <a:extLst>
              <a:ext uri="{FF2B5EF4-FFF2-40B4-BE49-F238E27FC236}">
                <a16:creationId xmlns:a16="http://schemas.microsoft.com/office/drawing/2014/main" id="{261206F5-262B-5F95-1753-B8063CEC715F}"/>
              </a:ext>
            </a:extLst>
          </p:cNvPr>
          <p:cNvGrpSpPr/>
          <p:nvPr/>
        </p:nvGrpSpPr>
        <p:grpSpPr>
          <a:xfrm>
            <a:off x="5039576" y="3267889"/>
            <a:ext cx="1758600" cy="1499760"/>
            <a:chOff x="5039576" y="3267889"/>
            <a:chExt cx="1758600" cy="149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9" name="Entrada de lápiz 158">
                  <a:extLst>
                    <a:ext uri="{FF2B5EF4-FFF2-40B4-BE49-F238E27FC236}">
                      <a16:creationId xmlns:a16="http://schemas.microsoft.com/office/drawing/2014/main" id="{CC25F5DB-54FE-D8A6-6FE1-4AEF4BBC4928}"/>
                    </a:ext>
                  </a:extLst>
                </p14:cNvPr>
                <p14:cNvContentPartPr/>
                <p14:nvPr/>
              </p14:nvContentPartPr>
              <p14:xfrm>
                <a:off x="5193656" y="3601969"/>
                <a:ext cx="1221840" cy="740880"/>
              </p14:xfrm>
            </p:contentPart>
          </mc:Choice>
          <mc:Fallback xmlns="">
            <p:pic>
              <p:nvPicPr>
                <p:cNvPr id="159" name="Entrada de lápiz 158">
                  <a:extLst>
                    <a:ext uri="{FF2B5EF4-FFF2-40B4-BE49-F238E27FC236}">
                      <a16:creationId xmlns:a16="http://schemas.microsoft.com/office/drawing/2014/main" id="{CC25F5DB-54FE-D8A6-6FE1-4AEF4BBC492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182856" y="3591169"/>
                  <a:ext cx="1243080" cy="76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0" name="Entrada de lápiz 159">
                  <a:extLst>
                    <a:ext uri="{FF2B5EF4-FFF2-40B4-BE49-F238E27FC236}">
                      <a16:creationId xmlns:a16="http://schemas.microsoft.com/office/drawing/2014/main" id="{172A8399-2885-4E46-D115-FD066DF80DB4}"/>
                    </a:ext>
                  </a:extLst>
                </p14:cNvPr>
                <p14:cNvContentPartPr/>
                <p14:nvPr/>
              </p14:nvContentPartPr>
              <p14:xfrm>
                <a:off x="6393176" y="3593689"/>
                <a:ext cx="128880" cy="894600"/>
              </p14:xfrm>
            </p:contentPart>
          </mc:Choice>
          <mc:Fallback xmlns="">
            <p:pic>
              <p:nvPicPr>
                <p:cNvPr id="160" name="Entrada de lápiz 159">
                  <a:extLst>
                    <a:ext uri="{FF2B5EF4-FFF2-40B4-BE49-F238E27FC236}">
                      <a16:creationId xmlns:a16="http://schemas.microsoft.com/office/drawing/2014/main" id="{172A8399-2885-4E46-D115-FD066DF80DB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382406" y="3582889"/>
                  <a:ext cx="150061" cy="9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3" name="Entrada de lápiz 162">
                  <a:extLst>
                    <a:ext uri="{FF2B5EF4-FFF2-40B4-BE49-F238E27FC236}">
                      <a16:creationId xmlns:a16="http://schemas.microsoft.com/office/drawing/2014/main" id="{1D71F1C6-1E11-90E1-E929-3707709790CB}"/>
                    </a:ext>
                  </a:extLst>
                </p14:cNvPr>
                <p14:cNvContentPartPr/>
                <p14:nvPr/>
              </p14:nvContentPartPr>
              <p14:xfrm>
                <a:off x="5215616" y="4383529"/>
                <a:ext cx="1357920" cy="87120"/>
              </p14:xfrm>
            </p:contentPart>
          </mc:Choice>
          <mc:Fallback xmlns="">
            <p:pic>
              <p:nvPicPr>
                <p:cNvPr id="163" name="Entrada de lápiz 162">
                  <a:extLst>
                    <a:ext uri="{FF2B5EF4-FFF2-40B4-BE49-F238E27FC236}">
                      <a16:creationId xmlns:a16="http://schemas.microsoft.com/office/drawing/2014/main" id="{1D71F1C6-1E11-90E1-E929-3707709790C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204816" y="4372729"/>
                  <a:ext cx="13791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6" name="Entrada de lápiz 165">
                  <a:extLst>
                    <a:ext uri="{FF2B5EF4-FFF2-40B4-BE49-F238E27FC236}">
                      <a16:creationId xmlns:a16="http://schemas.microsoft.com/office/drawing/2014/main" id="{F4B0EC3E-A7AA-733B-71B5-9FAEC611AE85}"/>
                    </a:ext>
                  </a:extLst>
                </p14:cNvPr>
                <p14:cNvContentPartPr/>
                <p14:nvPr/>
              </p14:nvContentPartPr>
              <p14:xfrm>
                <a:off x="5048216" y="4323769"/>
                <a:ext cx="177840" cy="138240"/>
              </p14:xfrm>
            </p:contentPart>
          </mc:Choice>
          <mc:Fallback xmlns="">
            <p:pic>
              <p:nvPicPr>
                <p:cNvPr id="166" name="Entrada de lápiz 165">
                  <a:extLst>
                    <a:ext uri="{FF2B5EF4-FFF2-40B4-BE49-F238E27FC236}">
                      <a16:creationId xmlns:a16="http://schemas.microsoft.com/office/drawing/2014/main" id="{F4B0EC3E-A7AA-733B-71B5-9FAEC611AE8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037416" y="4312969"/>
                  <a:ext cx="1990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7" name="Entrada de lápiz 166">
                  <a:extLst>
                    <a:ext uri="{FF2B5EF4-FFF2-40B4-BE49-F238E27FC236}">
                      <a16:creationId xmlns:a16="http://schemas.microsoft.com/office/drawing/2014/main" id="{8B0FA496-5FAB-735E-EC5D-90A8B3CA87D0}"/>
                    </a:ext>
                  </a:extLst>
                </p14:cNvPr>
                <p14:cNvContentPartPr/>
                <p14:nvPr/>
              </p14:nvContentPartPr>
              <p14:xfrm>
                <a:off x="5048216" y="4450489"/>
                <a:ext cx="257760" cy="31680"/>
              </p14:xfrm>
            </p:contentPart>
          </mc:Choice>
          <mc:Fallback xmlns="">
            <p:pic>
              <p:nvPicPr>
                <p:cNvPr id="167" name="Entrada de lápiz 166">
                  <a:extLst>
                    <a:ext uri="{FF2B5EF4-FFF2-40B4-BE49-F238E27FC236}">
                      <a16:creationId xmlns:a16="http://schemas.microsoft.com/office/drawing/2014/main" id="{8B0FA496-5FAB-735E-EC5D-90A8B3CA87D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037416" y="4439689"/>
                  <a:ext cx="2790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8" name="Entrada de lápiz 167">
                  <a:extLst>
                    <a:ext uri="{FF2B5EF4-FFF2-40B4-BE49-F238E27FC236}">
                      <a16:creationId xmlns:a16="http://schemas.microsoft.com/office/drawing/2014/main" id="{94C705DC-6FD8-CC05-5FD9-F7F92D396817}"/>
                    </a:ext>
                  </a:extLst>
                </p14:cNvPr>
                <p14:cNvContentPartPr/>
                <p14:nvPr/>
              </p14:nvContentPartPr>
              <p14:xfrm>
                <a:off x="5040656" y="4425289"/>
                <a:ext cx="69120" cy="84960"/>
              </p14:xfrm>
            </p:contentPart>
          </mc:Choice>
          <mc:Fallback xmlns="">
            <p:pic>
              <p:nvPicPr>
                <p:cNvPr id="168" name="Entrada de lápiz 167">
                  <a:extLst>
                    <a:ext uri="{FF2B5EF4-FFF2-40B4-BE49-F238E27FC236}">
                      <a16:creationId xmlns:a16="http://schemas.microsoft.com/office/drawing/2014/main" id="{94C705DC-6FD8-CC05-5FD9-F7F92D39681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029856" y="4414535"/>
                  <a:ext cx="90360" cy="1061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1" name="Entrada de lápiz 170">
                  <a:extLst>
                    <a:ext uri="{FF2B5EF4-FFF2-40B4-BE49-F238E27FC236}">
                      <a16:creationId xmlns:a16="http://schemas.microsoft.com/office/drawing/2014/main" id="{1C76349A-5209-1958-34D7-99BDB0783CB8}"/>
                    </a:ext>
                  </a:extLst>
                </p14:cNvPr>
                <p14:cNvContentPartPr/>
                <p14:nvPr/>
              </p14:nvContentPartPr>
              <p14:xfrm>
                <a:off x="6369056" y="4298569"/>
                <a:ext cx="132120" cy="131040"/>
              </p14:xfrm>
            </p:contentPart>
          </mc:Choice>
          <mc:Fallback xmlns="">
            <p:pic>
              <p:nvPicPr>
                <p:cNvPr id="171" name="Entrada de lápiz 170">
                  <a:extLst>
                    <a:ext uri="{FF2B5EF4-FFF2-40B4-BE49-F238E27FC236}">
                      <a16:creationId xmlns:a16="http://schemas.microsoft.com/office/drawing/2014/main" id="{1C76349A-5209-1958-34D7-99BDB0783CB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358285" y="4287769"/>
                  <a:ext cx="153302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4" name="Entrada de lápiz 173">
                  <a:extLst>
                    <a:ext uri="{FF2B5EF4-FFF2-40B4-BE49-F238E27FC236}">
                      <a16:creationId xmlns:a16="http://schemas.microsoft.com/office/drawing/2014/main" id="{13389D8F-A6FB-A116-420C-3301CB9F7875}"/>
                    </a:ext>
                  </a:extLst>
                </p14:cNvPr>
                <p14:cNvContentPartPr/>
                <p14:nvPr/>
              </p14:nvContentPartPr>
              <p14:xfrm>
                <a:off x="6612776" y="3764329"/>
                <a:ext cx="100800" cy="270360"/>
              </p14:xfrm>
            </p:contentPart>
          </mc:Choice>
          <mc:Fallback xmlns="">
            <p:pic>
              <p:nvPicPr>
                <p:cNvPr id="174" name="Entrada de lápiz 173">
                  <a:extLst>
                    <a:ext uri="{FF2B5EF4-FFF2-40B4-BE49-F238E27FC236}">
                      <a16:creationId xmlns:a16="http://schemas.microsoft.com/office/drawing/2014/main" id="{13389D8F-A6FB-A116-420C-3301CB9F787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601976" y="3753529"/>
                  <a:ext cx="1220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7" name="Entrada de lápiz 176">
                  <a:extLst>
                    <a:ext uri="{FF2B5EF4-FFF2-40B4-BE49-F238E27FC236}">
                      <a16:creationId xmlns:a16="http://schemas.microsoft.com/office/drawing/2014/main" id="{D9BBA0C6-56A5-C3E6-CA6F-2CDEC4FF3D00}"/>
                    </a:ext>
                  </a:extLst>
                </p14:cNvPr>
                <p14:cNvContentPartPr/>
                <p14:nvPr/>
              </p14:nvContentPartPr>
              <p14:xfrm>
                <a:off x="5993576" y="4621849"/>
                <a:ext cx="145800" cy="145800"/>
              </p14:xfrm>
            </p:contentPart>
          </mc:Choice>
          <mc:Fallback xmlns="">
            <p:pic>
              <p:nvPicPr>
                <p:cNvPr id="177" name="Entrada de lápiz 176">
                  <a:extLst>
                    <a:ext uri="{FF2B5EF4-FFF2-40B4-BE49-F238E27FC236}">
                      <a16:creationId xmlns:a16="http://schemas.microsoft.com/office/drawing/2014/main" id="{D9BBA0C6-56A5-C3E6-CA6F-2CDEC4FF3D0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982749" y="4611049"/>
                  <a:ext cx="167093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8" name="Entrada de lápiz 177">
                  <a:extLst>
                    <a:ext uri="{FF2B5EF4-FFF2-40B4-BE49-F238E27FC236}">
                      <a16:creationId xmlns:a16="http://schemas.microsoft.com/office/drawing/2014/main" id="{BC0B6BBA-8196-8818-80E2-B77A80EC3691}"/>
                    </a:ext>
                  </a:extLst>
                </p14:cNvPr>
                <p14:cNvContentPartPr/>
                <p14:nvPr/>
              </p14:nvContentPartPr>
              <p14:xfrm>
                <a:off x="5638976" y="3935689"/>
                <a:ext cx="254520" cy="214560"/>
              </p14:xfrm>
            </p:contentPart>
          </mc:Choice>
          <mc:Fallback xmlns="">
            <p:pic>
              <p:nvPicPr>
                <p:cNvPr id="178" name="Entrada de lápiz 177">
                  <a:extLst>
                    <a:ext uri="{FF2B5EF4-FFF2-40B4-BE49-F238E27FC236}">
                      <a16:creationId xmlns:a16="http://schemas.microsoft.com/office/drawing/2014/main" id="{BC0B6BBA-8196-8818-80E2-B77A80EC369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628176" y="3924889"/>
                  <a:ext cx="2757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9" name="Entrada de lápiz 178">
                  <a:extLst>
                    <a:ext uri="{FF2B5EF4-FFF2-40B4-BE49-F238E27FC236}">
                      <a16:creationId xmlns:a16="http://schemas.microsoft.com/office/drawing/2014/main" id="{FAD23DEC-5DB2-546E-65BC-BBAF1B763D37}"/>
                    </a:ext>
                  </a:extLst>
                </p14:cNvPr>
                <p14:cNvContentPartPr/>
                <p14:nvPr/>
              </p14:nvContentPartPr>
              <p14:xfrm>
                <a:off x="5440256" y="3556249"/>
                <a:ext cx="194760" cy="266040"/>
              </p14:xfrm>
            </p:contentPart>
          </mc:Choice>
          <mc:Fallback xmlns="">
            <p:pic>
              <p:nvPicPr>
                <p:cNvPr id="179" name="Entrada de lápiz 178">
                  <a:extLst>
                    <a:ext uri="{FF2B5EF4-FFF2-40B4-BE49-F238E27FC236}">
                      <a16:creationId xmlns:a16="http://schemas.microsoft.com/office/drawing/2014/main" id="{FAD23DEC-5DB2-546E-65BC-BBAF1B763D3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429456" y="3545449"/>
                  <a:ext cx="2160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0" name="Entrada de lápiz 179">
                  <a:extLst>
                    <a:ext uri="{FF2B5EF4-FFF2-40B4-BE49-F238E27FC236}">
                      <a16:creationId xmlns:a16="http://schemas.microsoft.com/office/drawing/2014/main" id="{D0E6087E-F7D1-3850-6B05-8046DE351E08}"/>
                    </a:ext>
                  </a:extLst>
                </p14:cNvPr>
                <p14:cNvContentPartPr/>
                <p14:nvPr/>
              </p14:nvContentPartPr>
              <p14:xfrm>
                <a:off x="5656976" y="3577129"/>
                <a:ext cx="109080" cy="228240"/>
              </p14:xfrm>
            </p:contentPart>
          </mc:Choice>
          <mc:Fallback xmlns="">
            <p:pic>
              <p:nvPicPr>
                <p:cNvPr id="180" name="Entrada de lápiz 179">
                  <a:extLst>
                    <a:ext uri="{FF2B5EF4-FFF2-40B4-BE49-F238E27FC236}">
                      <a16:creationId xmlns:a16="http://schemas.microsoft.com/office/drawing/2014/main" id="{D0E6087E-F7D1-3850-6B05-8046DE351E0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646176" y="3566346"/>
                  <a:ext cx="130320" cy="2494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83" name="Entrada de lápiz 182">
                  <a:extLst>
                    <a:ext uri="{FF2B5EF4-FFF2-40B4-BE49-F238E27FC236}">
                      <a16:creationId xmlns:a16="http://schemas.microsoft.com/office/drawing/2014/main" id="{657C6292-4B8C-D006-AE5B-17DD402EA3CC}"/>
                    </a:ext>
                  </a:extLst>
                </p14:cNvPr>
                <p14:cNvContentPartPr/>
                <p14:nvPr/>
              </p14:nvContentPartPr>
              <p14:xfrm>
                <a:off x="5390576" y="4190929"/>
                <a:ext cx="50040" cy="309960"/>
              </p14:xfrm>
            </p:contentPart>
          </mc:Choice>
          <mc:Fallback xmlns="">
            <p:pic>
              <p:nvPicPr>
                <p:cNvPr id="183" name="Entrada de lápiz 182">
                  <a:extLst>
                    <a:ext uri="{FF2B5EF4-FFF2-40B4-BE49-F238E27FC236}">
                      <a16:creationId xmlns:a16="http://schemas.microsoft.com/office/drawing/2014/main" id="{657C6292-4B8C-D006-AE5B-17DD402EA3C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379853" y="4180129"/>
                  <a:ext cx="71128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84" name="Entrada de lápiz 183">
                  <a:extLst>
                    <a:ext uri="{FF2B5EF4-FFF2-40B4-BE49-F238E27FC236}">
                      <a16:creationId xmlns:a16="http://schemas.microsoft.com/office/drawing/2014/main" id="{9D2F0052-6919-A724-B34A-8BCFDDF2F0E9}"/>
                    </a:ext>
                  </a:extLst>
                </p14:cNvPr>
                <p14:cNvContentPartPr/>
                <p14:nvPr/>
              </p14:nvContentPartPr>
              <p14:xfrm>
                <a:off x="5480216" y="4229089"/>
                <a:ext cx="101520" cy="154800"/>
              </p14:xfrm>
            </p:contentPart>
          </mc:Choice>
          <mc:Fallback xmlns="">
            <p:pic>
              <p:nvPicPr>
                <p:cNvPr id="184" name="Entrada de lápiz 183">
                  <a:extLst>
                    <a:ext uri="{FF2B5EF4-FFF2-40B4-BE49-F238E27FC236}">
                      <a16:creationId xmlns:a16="http://schemas.microsoft.com/office/drawing/2014/main" id="{9D2F0052-6919-A724-B34A-8BCFDDF2F0E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469416" y="4218289"/>
                  <a:ext cx="1227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5" name="Entrada de lápiz 184">
                  <a:extLst>
                    <a:ext uri="{FF2B5EF4-FFF2-40B4-BE49-F238E27FC236}">
                      <a16:creationId xmlns:a16="http://schemas.microsoft.com/office/drawing/2014/main" id="{A14E7AA6-E375-0727-7C0E-BF49091FB7C1}"/>
                    </a:ext>
                  </a:extLst>
                </p14:cNvPr>
                <p14:cNvContentPartPr/>
                <p14:nvPr/>
              </p14:nvContentPartPr>
              <p14:xfrm>
                <a:off x="5450696" y="4270489"/>
                <a:ext cx="168840" cy="32760"/>
              </p14:xfrm>
            </p:contentPart>
          </mc:Choice>
          <mc:Fallback xmlns="">
            <p:pic>
              <p:nvPicPr>
                <p:cNvPr id="185" name="Entrada de lápiz 184">
                  <a:extLst>
                    <a:ext uri="{FF2B5EF4-FFF2-40B4-BE49-F238E27FC236}">
                      <a16:creationId xmlns:a16="http://schemas.microsoft.com/office/drawing/2014/main" id="{A14E7AA6-E375-0727-7C0E-BF49091FB7C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439873" y="4259689"/>
                  <a:ext cx="190125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6" name="Entrada de lápiz 185">
                  <a:extLst>
                    <a:ext uri="{FF2B5EF4-FFF2-40B4-BE49-F238E27FC236}">
                      <a16:creationId xmlns:a16="http://schemas.microsoft.com/office/drawing/2014/main" id="{891E1BCF-AAA4-F7EF-1A7D-ADB3937079EE}"/>
                    </a:ext>
                  </a:extLst>
                </p14:cNvPr>
                <p14:cNvContentPartPr/>
                <p14:nvPr/>
              </p14:nvContentPartPr>
              <p14:xfrm>
                <a:off x="5635016" y="4270489"/>
                <a:ext cx="115560" cy="137520"/>
              </p14:xfrm>
            </p:contentPart>
          </mc:Choice>
          <mc:Fallback xmlns="">
            <p:pic>
              <p:nvPicPr>
                <p:cNvPr id="186" name="Entrada de lápiz 185">
                  <a:extLst>
                    <a:ext uri="{FF2B5EF4-FFF2-40B4-BE49-F238E27FC236}">
                      <a16:creationId xmlns:a16="http://schemas.microsoft.com/office/drawing/2014/main" id="{891E1BCF-AAA4-F7EF-1A7D-ADB3937079E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624216" y="4259689"/>
                  <a:ext cx="1368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7" name="Entrada de lápiz 186">
                  <a:extLst>
                    <a:ext uri="{FF2B5EF4-FFF2-40B4-BE49-F238E27FC236}">
                      <a16:creationId xmlns:a16="http://schemas.microsoft.com/office/drawing/2014/main" id="{3F6E8B45-839B-453C-2BED-0A4933AA7D84}"/>
                    </a:ext>
                  </a:extLst>
                </p14:cNvPr>
                <p14:cNvContentPartPr/>
                <p14:nvPr/>
              </p14:nvContentPartPr>
              <p14:xfrm>
                <a:off x="5679296" y="4189849"/>
                <a:ext cx="25920" cy="99360"/>
              </p14:xfrm>
            </p:contentPart>
          </mc:Choice>
          <mc:Fallback xmlns="">
            <p:pic>
              <p:nvPicPr>
                <p:cNvPr id="187" name="Entrada de lápiz 186">
                  <a:extLst>
                    <a:ext uri="{FF2B5EF4-FFF2-40B4-BE49-F238E27FC236}">
                      <a16:creationId xmlns:a16="http://schemas.microsoft.com/office/drawing/2014/main" id="{3F6E8B45-839B-453C-2BED-0A4933AA7D8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668644" y="4179010"/>
                  <a:ext cx="46869" cy="1206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90" name="Entrada de lápiz 189">
                  <a:extLst>
                    <a:ext uri="{FF2B5EF4-FFF2-40B4-BE49-F238E27FC236}">
                      <a16:creationId xmlns:a16="http://schemas.microsoft.com/office/drawing/2014/main" id="{8BB917AD-1CBC-FB64-9B4E-0E6D517CFA93}"/>
                    </a:ext>
                  </a:extLst>
                </p14:cNvPr>
                <p14:cNvContentPartPr/>
                <p14:nvPr/>
              </p14:nvContentPartPr>
              <p14:xfrm>
                <a:off x="5039576" y="4500529"/>
                <a:ext cx="11880" cy="21240"/>
              </p14:xfrm>
            </p:contentPart>
          </mc:Choice>
          <mc:Fallback xmlns="">
            <p:pic>
              <p:nvPicPr>
                <p:cNvPr id="190" name="Entrada de lápiz 189">
                  <a:extLst>
                    <a:ext uri="{FF2B5EF4-FFF2-40B4-BE49-F238E27FC236}">
                      <a16:creationId xmlns:a16="http://schemas.microsoft.com/office/drawing/2014/main" id="{8BB917AD-1CBC-FB64-9B4E-0E6D517CFA9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028776" y="4489729"/>
                  <a:ext cx="331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91" name="Entrada de lápiz 190">
                  <a:extLst>
                    <a:ext uri="{FF2B5EF4-FFF2-40B4-BE49-F238E27FC236}">
                      <a16:creationId xmlns:a16="http://schemas.microsoft.com/office/drawing/2014/main" id="{BBB31516-18A4-175D-45C4-9C3529200C90}"/>
                    </a:ext>
                  </a:extLst>
                </p14:cNvPr>
                <p14:cNvContentPartPr/>
                <p14:nvPr/>
              </p14:nvContentPartPr>
              <p14:xfrm>
                <a:off x="5070176" y="4450489"/>
                <a:ext cx="50400" cy="51480"/>
              </p14:xfrm>
            </p:contentPart>
          </mc:Choice>
          <mc:Fallback xmlns="">
            <p:pic>
              <p:nvPicPr>
                <p:cNvPr id="191" name="Entrada de lápiz 190">
                  <a:extLst>
                    <a:ext uri="{FF2B5EF4-FFF2-40B4-BE49-F238E27FC236}">
                      <a16:creationId xmlns:a16="http://schemas.microsoft.com/office/drawing/2014/main" id="{BBB31516-18A4-175D-45C4-9C3529200C9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059453" y="4439689"/>
                  <a:ext cx="71489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94" name="Entrada de lápiz 193">
                  <a:extLst>
                    <a:ext uri="{FF2B5EF4-FFF2-40B4-BE49-F238E27FC236}">
                      <a16:creationId xmlns:a16="http://schemas.microsoft.com/office/drawing/2014/main" id="{DCCC73A6-E3AD-9F9F-6E8C-61E785F52AC4}"/>
                    </a:ext>
                  </a:extLst>
                </p14:cNvPr>
                <p14:cNvContentPartPr/>
                <p14:nvPr/>
              </p14:nvContentPartPr>
              <p14:xfrm>
                <a:off x="6363296" y="3600889"/>
                <a:ext cx="63000" cy="53640"/>
              </p14:xfrm>
            </p:contentPart>
          </mc:Choice>
          <mc:Fallback xmlns="">
            <p:pic>
              <p:nvPicPr>
                <p:cNvPr id="194" name="Entrada de lápiz 193">
                  <a:extLst>
                    <a:ext uri="{FF2B5EF4-FFF2-40B4-BE49-F238E27FC236}">
                      <a16:creationId xmlns:a16="http://schemas.microsoft.com/office/drawing/2014/main" id="{DCCC73A6-E3AD-9F9F-6E8C-61E785F52AC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352496" y="3590089"/>
                  <a:ext cx="842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97" name="Entrada de lápiz 196">
                  <a:extLst>
                    <a:ext uri="{FF2B5EF4-FFF2-40B4-BE49-F238E27FC236}">
                      <a16:creationId xmlns:a16="http://schemas.microsoft.com/office/drawing/2014/main" id="{3E9860E7-593F-ECB2-4632-C266B643106D}"/>
                    </a:ext>
                  </a:extLst>
                </p14:cNvPr>
                <p14:cNvContentPartPr/>
                <p14:nvPr/>
              </p14:nvContentPartPr>
              <p14:xfrm>
                <a:off x="6499736" y="3346009"/>
                <a:ext cx="56880" cy="111960"/>
              </p14:xfrm>
            </p:contentPart>
          </mc:Choice>
          <mc:Fallback xmlns="">
            <p:pic>
              <p:nvPicPr>
                <p:cNvPr id="197" name="Entrada de lápiz 196">
                  <a:extLst>
                    <a:ext uri="{FF2B5EF4-FFF2-40B4-BE49-F238E27FC236}">
                      <a16:creationId xmlns:a16="http://schemas.microsoft.com/office/drawing/2014/main" id="{3E9860E7-593F-ECB2-4632-C266B643106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488936" y="3335209"/>
                  <a:ext cx="78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98" name="Entrada de lápiz 197">
                  <a:extLst>
                    <a:ext uri="{FF2B5EF4-FFF2-40B4-BE49-F238E27FC236}">
                      <a16:creationId xmlns:a16="http://schemas.microsoft.com/office/drawing/2014/main" id="{4663C656-14F9-093D-9019-E9DCF58BE09F}"/>
                    </a:ext>
                  </a:extLst>
                </p14:cNvPr>
                <p14:cNvContentPartPr/>
                <p14:nvPr/>
              </p14:nvContentPartPr>
              <p14:xfrm>
                <a:off x="6448616" y="3267889"/>
                <a:ext cx="140400" cy="96840"/>
              </p14:xfrm>
            </p:contentPart>
          </mc:Choice>
          <mc:Fallback xmlns="">
            <p:pic>
              <p:nvPicPr>
                <p:cNvPr id="198" name="Entrada de lápiz 197">
                  <a:extLst>
                    <a:ext uri="{FF2B5EF4-FFF2-40B4-BE49-F238E27FC236}">
                      <a16:creationId xmlns:a16="http://schemas.microsoft.com/office/drawing/2014/main" id="{4663C656-14F9-093D-9019-E9DCF58BE09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437844" y="3257089"/>
                  <a:ext cx="161586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99" name="Entrada de lápiz 198">
                  <a:extLst>
                    <a:ext uri="{FF2B5EF4-FFF2-40B4-BE49-F238E27FC236}">
                      <a16:creationId xmlns:a16="http://schemas.microsoft.com/office/drawing/2014/main" id="{42E66EE6-DC35-1E13-6107-DE23A01E49C9}"/>
                    </a:ext>
                  </a:extLst>
                </p14:cNvPr>
                <p14:cNvContentPartPr/>
                <p14:nvPr/>
              </p14:nvContentPartPr>
              <p14:xfrm>
                <a:off x="6677936" y="3276889"/>
                <a:ext cx="120240" cy="105840"/>
              </p14:xfrm>
            </p:contentPart>
          </mc:Choice>
          <mc:Fallback xmlns="">
            <p:pic>
              <p:nvPicPr>
                <p:cNvPr id="199" name="Entrada de lápiz 198">
                  <a:extLst>
                    <a:ext uri="{FF2B5EF4-FFF2-40B4-BE49-F238E27FC236}">
                      <a16:creationId xmlns:a16="http://schemas.microsoft.com/office/drawing/2014/main" id="{42E66EE6-DC35-1E13-6107-DE23A01E49C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667136" y="3266126"/>
                  <a:ext cx="141480" cy="1270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2" name="Entrada de lápiz 201">
                  <a:extLst>
                    <a:ext uri="{FF2B5EF4-FFF2-40B4-BE49-F238E27FC236}">
                      <a16:creationId xmlns:a16="http://schemas.microsoft.com/office/drawing/2014/main" id="{77FD8EFB-ADBA-CBB4-D598-2395A4123C8C}"/>
                    </a:ext>
                  </a:extLst>
                </p14:cNvPr>
                <p14:cNvContentPartPr/>
                <p14:nvPr/>
              </p14:nvContentPartPr>
              <p14:xfrm>
                <a:off x="5092136" y="4491169"/>
                <a:ext cx="2520" cy="8640"/>
              </p14:xfrm>
            </p:contentPart>
          </mc:Choice>
          <mc:Fallback xmlns="">
            <p:pic>
              <p:nvPicPr>
                <p:cNvPr id="202" name="Entrada de lápiz 201">
                  <a:extLst>
                    <a:ext uri="{FF2B5EF4-FFF2-40B4-BE49-F238E27FC236}">
                      <a16:creationId xmlns:a16="http://schemas.microsoft.com/office/drawing/2014/main" id="{77FD8EFB-ADBA-CBB4-D598-2395A4123C8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081336" y="4480801"/>
                  <a:ext cx="23760" cy="290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34" name="Entrada de lápiz 233">
                  <a:extLst>
                    <a:ext uri="{FF2B5EF4-FFF2-40B4-BE49-F238E27FC236}">
                      <a16:creationId xmlns:a16="http://schemas.microsoft.com/office/drawing/2014/main" id="{AA573F54-A309-3F57-2D56-404E9C17311F}"/>
                    </a:ext>
                  </a:extLst>
                </p14:cNvPr>
                <p14:cNvContentPartPr/>
                <p14:nvPr/>
              </p14:nvContentPartPr>
              <p14:xfrm>
                <a:off x="6367976" y="4292449"/>
                <a:ext cx="172800" cy="139320"/>
              </p14:xfrm>
            </p:contentPart>
          </mc:Choice>
          <mc:Fallback xmlns="">
            <p:pic>
              <p:nvPicPr>
                <p:cNvPr id="234" name="Entrada de lápiz 233">
                  <a:extLst>
                    <a:ext uri="{FF2B5EF4-FFF2-40B4-BE49-F238E27FC236}">
                      <a16:creationId xmlns:a16="http://schemas.microsoft.com/office/drawing/2014/main" id="{AA573F54-A309-3F57-2D56-404E9C17311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357176" y="4281649"/>
                  <a:ext cx="19404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Grupo 241">
            <a:extLst>
              <a:ext uri="{FF2B5EF4-FFF2-40B4-BE49-F238E27FC236}">
                <a16:creationId xmlns:a16="http://schemas.microsoft.com/office/drawing/2014/main" id="{7E6E366F-A6E9-2647-295F-F523E5B52F19}"/>
              </a:ext>
            </a:extLst>
          </p:cNvPr>
          <p:cNvGrpSpPr/>
          <p:nvPr/>
        </p:nvGrpSpPr>
        <p:grpSpPr>
          <a:xfrm>
            <a:off x="8338616" y="4322329"/>
            <a:ext cx="534600" cy="451080"/>
            <a:chOff x="8338616" y="4322329"/>
            <a:chExt cx="534600" cy="45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37" name="Entrada de lápiz 236">
                  <a:extLst>
                    <a:ext uri="{FF2B5EF4-FFF2-40B4-BE49-F238E27FC236}">
                      <a16:creationId xmlns:a16="http://schemas.microsoft.com/office/drawing/2014/main" id="{40EC5A4C-8DD4-92B4-70AF-12C88CB085DB}"/>
                    </a:ext>
                  </a:extLst>
                </p14:cNvPr>
                <p14:cNvContentPartPr/>
                <p14:nvPr/>
              </p14:nvContentPartPr>
              <p14:xfrm>
                <a:off x="8344016" y="4440769"/>
                <a:ext cx="202320" cy="318240"/>
              </p14:xfrm>
            </p:contentPart>
          </mc:Choice>
          <mc:Fallback xmlns="">
            <p:pic>
              <p:nvPicPr>
                <p:cNvPr id="237" name="Entrada de lápiz 236">
                  <a:extLst>
                    <a:ext uri="{FF2B5EF4-FFF2-40B4-BE49-F238E27FC236}">
                      <a16:creationId xmlns:a16="http://schemas.microsoft.com/office/drawing/2014/main" id="{40EC5A4C-8DD4-92B4-70AF-12C88CB085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333235" y="4429969"/>
                  <a:ext cx="223522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38" name="Entrada de lápiz 237">
                  <a:extLst>
                    <a:ext uri="{FF2B5EF4-FFF2-40B4-BE49-F238E27FC236}">
                      <a16:creationId xmlns:a16="http://schemas.microsoft.com/office/drawing/2014/main" id="{244B3F57-F515-E916-414D-D71D07DF883B}"/>
                    </a:ext>
                  </a:extLst>
                </p14:cNvPr>
                <p14:cNvContentPartPr/>
                <p14:nvPr/>
              </p14:nvContentPartPr>
              <p14:xfrm>
                <a:off x="8338616" y="4593769"/>
                <a:ext cx="203400" cy="32760"/>
              </p14:xfrm>
            </p:contentPart>
          </mc:Choice>
          <mc:Fallback xmlns="">
            <p:pic>
              <p:nvPicPr>
                <p:cNvPr id="238" name="Entrada de lápiz 237">
                  <a:extLst>
                    <a:ext uri="{FF2B5EF4-FFF2-40B4-BE49-F238E27FC236}">
                      <a16:creationId xmlns:a16="http://schemas.microsoft.com/office/drawing/2014/main" id="{244B3F57-F515-E916-414D-D71D07DF883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327816" y="4582969"/>
                  <a:ext cx="2246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39" name="Entrada de lápiz 238">
                  <a:extLst>
                    <a:ext uri="{FF2B5EF4-FFF2-40B4-BE49-F238E27FC236}">
                      <a16:creationId xmlns:a16="http://schemas.microsoft.com/office/drawing/2014/main" id="{EBF3C8AD-5F3D-69D1-F3BE-707F95BBE96A}"/>
                    </a:ext>
                  </a:extLst>
                </p14:cNvPr>
                <p14:cNvContentPartPr/>
                <p14:nvPr/>
              </p14:nvContentPartPr>
              <p14:xfrm>
                <a:off x="8620856" y="4575769"/>
                <a:ext cx="178200" cy="197640"/>
              </p14:xfrm>
            </p:contentPart>
          </mc:Choice>
          <mc:Fallback xmlns="">
            <p:pic>
              <p:nvPicPr>
                <p:cNvPr id="239" name="Entrada de lápiz 238">
                  <a:extLst>
                    <a:ext uri="{FF2B5EF4-FFF2-40B4-BE49-F238E27FC236}">
                      <a16:creationId xmlns:a16="http://schemas.microsoft.com/office/drawing/2014/main" id="{EBF3C8AD-5F3D-69D1-F3BE-707F95BBE96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610056" y="4564969"/>
                  <a:ext cx="1994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40" name="Entrada de lápiz 239">
                  <a:extLst>
                    <a:ext uri="{FF2B5EF4-FFF2-40B4-BE49-F238E27FC236}">
                      <a16:creationId xmlns:a16="http://schemas.microsoft.com/office/drawing/2014/main" id="{95A7661A-5FD5-3FE1-ACA6-72358FAA6624}"/>
                    </a:ext>
                  </a:extLst>
                </p14:cNvPr>
                <p14:cNvContentPartPr/>
                <p14:nvPr/>
              </p14:nvContentPartPr>
              <p14:xfrm>
                <a:off x="8851976" y="4322329"/>
                <a:ext cx="21240" cy="146880"/>
              </p14:xfrm>
            </p:contentPart>
          </mc:Choice>
          <mc:Fallback xmlns="">
            <p:pic>
              <p:nvPicPr>
                <p:cNvPr id="240" name="Entrada de lápiz 239">
                  <a:extLst>
                    <a:ext uri="{FF2B5EF4-FFF2-40B4-BE49-F238E27FC236}">
                      <a16:creationId xmlns:a16="http://schemas.microsoft.com/office/drawing/2014/main" id="{95A7661A-5FD5-3FE1-ACA6-72358FAA662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841176" y="4311529"/>
                  <a:ext cx="4248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A41C63D0-8243-7E5D-96DC-F80B12E2D0D1}"/>
              </a:ext>
            </a:extLst>
          </p:cNvPr>
          <p:cNvGrpSpPr/>
          <p:nvPr/>
        </p:nvGrpSpPr>
        <p:grpSpPr>
          <a:xfrm>
            <a:off x="9030896" y="4393609"/>
            <a:ext cx="1499040" cy="342720"/>
            <a:chOff x="9030896" y="4393609"/>
            <a:chExt cx="1499040" cy="34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43" name="Entrada de lápiz 242">
                  <a:extLst>
                    <a:ext uri="{FF2B5EF4-FFF2-40B4-BE49-F238E27FC236}">
                      <a16:creationId xmlns:a16="http://schemas.microsoft.com/office/drawing/2014/main" id="{41D8111A-04B4-FD1D-C7A5-49F1D5A96A1D}"/>
                    </a:ext>
                  </a:extLst>
                </p14:cNvPr>
                <p14:cNvContentPartPr/>
                <p14:nvPr/>
              </p14:nvContentPartPr>
              <p14:xfrm>
                <a:off x="9030896" y="4543369"/>
                <a:ext cx="129240" cy="7560"/>
              </p14:xfrm>
            </p:contentPart>
          </mc:Choice>
          <mc:Fallback xmlns="">
            <p:pic>
              <p:nvPicPr>
                <p:cNvPr id="243" name="Entrada de lápiz 242">
                  <a:extLst>
                    <a:ext uri="{FF2B5EF4-FFF2-40B4-BE49-F238E27FC236}">
                      <a16:creationId xmlns:a16="http://schemas.microsoft.com/office/drawing/2014/main" id="{41D8111A-04B4-FD1D-C7A5-49F1D5A96A1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020096" y="4532569"/>
                  <a:ext cx="1504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44" name="Entrada de lápiz 243">
                  <a:extLst>
                    <a:ext uri="{FF2B5EF4-FFF2-40B4-BE49-F238E27FC236}">
                      <a16:creationId xmlns:a16="http://schemas.microsoft.com/office/drawing/2014/main" id="{971A69D1-217A-321A-9E38-5B8B42089F55}"/>
                    </a:ext>
                  </a:extLst>
                </p14:cNvPr>
                <p14:cNvContentPartPr/>
                <p14:nvPr/>
              </p14:nvContentPartPr>
              <p14:xfrm>
                <a:off x="9034136" y="4697089"/>
                <a:ext cx="117360" cy="21240"/>
              </p14:xfrm>
            </p:contentPart>
          </mc:Choice>
          <mc:Fallback xmlns="">
            <p:pic>
              <p:nvPicPr>
                <p:cNvPr id="244" name="Entrada de lápiz 243">
                  <a:extLst>
                    <a:ext uri="{FF2B5EF4-FFF2-40B4-BE49-F238E27FC236}">
                      <a16:creationId xmlns:a16="http://schemas.microsoft.com/office/drawing/2014/main" id="{971A69D1-217A-321A-9E38-5B8B42089F5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023336" y="4686289"/>
                  <a:ext cx="1386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45" name="Entrada de lápiz 244">
                  <a:extLst>
                    <a:ext uri="{FF2B5EF4-FFF2-40B4-BE49-F238E27FC236}">
                      <a16:creationId xmlns:a16="http://schemas.microsoft.com/office/drawing/2014/main" id="{CCBA112E-719F-D570-1E66-DFEA72964F82}"/>
                    </a:ext>
                  </a:extLst>
                </p14:cNvPr>
                <p14:cNvContentPartPr/>
                <p14:nvPr/>
              </p14:nvContentPartPr>
              <p14:xfrm>
                <a:off x="9383696" y="4418089"/>
                <a:ext cx="154800" cy="318240"/>
              </p14:xfrm>
            </p:contentPart>
          </mc:Choice>
          <mc:Fallback xmlns="">
            <p:pic>
              <p:nvPicPr>
                <p:cNvPr id="245" name="Entrada de lápiz 244">
                  <a:extLst>
                    <a:ext uri="{FF2B5EF4-FFF2-40B4-BE49-F238E27FC236}">
                      <a16:creationId xmlns:a16="http://schemas.microsoft.com/office/drawing/2014/main" id="{CCBA112E-719F-D570-1E66-DFEA72964F8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372896" y="4407289"/>
                  <a:ext cx="1760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46" name="Entrada de lápiz 245">
                  <a:extLst>
                    <a:ext uri="{FF2B5EF4-FFF2-40B4-BE49-F238E27FC236}">
                      <a16:creationId xmlns:a16="http://schemas.microsoft.com/office/drawing/2014/main" id="{2FA1FFB4-FA68-E282-0C75-B961FCD2C9EB}"/>
                    </a:ext>
                  </a:extLst>
                </p14:cNvPr>
                <p14:cNvContentPartPr/>
                <p14:nvPr/>
              </p14:nvContentPartPr>
              <p14:xfrm>
                <a:off x="9328976" y="4567489"/>
                <a:ext cx="247320" cy="55800"/>
              </p14:xfrm>
            </p:contentPart>
          </mc:Choice>
          <mc:Fallback xmlns="">
            <p:pic>
              <p:nvPicPr>
                <p:cNvPr id="246" name="Entrada de lápiz 245">
                  <a:extLst>
                    <a:ext uri="{FF2B5EF4-FFF2-40B4-BE49-F238E27FC236}">
                      <a16:creationId xmlns:a16="http://schemas.microsoft.com/office/drawing/2014/main" id="{2FA1FFB4-FA68-E282-0C75-B961FCD2C9E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318176" y="4556689"/>
                  <a:ext cx="2685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47" name="Entrada de lápiz 246">
                  <a:extLst>
                    <a:ext uri="{FF2B5EF4-FFF2-40B4-BE49-F238E27FC236}">
                      <a16:creationId xmlns:a16="http://schemas.microsoft.com/office/drawing/2014/main" id="{55C344A9-AA95-600F-E909-405D83F989B6}"/>
                    </a:ext>
                  </a:extLst>
                </p14:cNvPr>
                <p14:cNvContentPartPr/>
                <p14:nvPr/>
              </p14:nvContentPartPr>
              <p14:xfrm>
                <a:off x="9685376" y="4423129"/>
                <a:ext cx="33840" cy="262800"/>
              </p14:xfrm>
            </p:contentPart>
          </mc:Choice>
          <mc:Fallback xmlns="">
            <p:pic>
              <p:nvPicPr>
                <p:cNvPr id="247" name="Entrada de lápiz 246">
                  <a:extLst>
                    <a:ext uri="{FF2B5EF4-FFF2-40B4-BE49-F238E27FC236}">
                      <a16:creationId xmlns:a16="http://schemas.microsoft.com/office/drawing/2014/main" id="{55C344A9-AA95-600F-E909-405D83F989B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674576" y="4412344"/>
                  <a:ext cx="55080" cy="2840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48" name="Entrada de lápiz 247">
                  <a:extLst>
                    <a:ext uri="{FF2B5EF4-FFF2-40B4-BE49-F238E27FC236}">
                      <a16:creationId xmlns:a16="http://schemas.microsoft.com/office/drawing/2014/main" id="{81922F39-12D3-356A-E7AA-3A7DA3324960}"/>
                    </a:ext>
                  </a:extLst>
                </p14:cNvPr>
                <p14:cNvContentPartPr/>
                <p14:nvPr/>
              </p14:nvContentPartPr>
              <p14:xfrm>
                <a:off x="9605096" y="4462729"/>
                <a:ext cx="205200" cy="52560"/>
              </p14:xfrm>
            </p:contentPart>
          </mc:Choice>
          <mc:Fallback xmlns="">
            <p:pic>
              <p:nvPicPr>
                <p:cNvPr id="248" name="Entrada de lápiz 247">
                  <a:extLst>
                    <a:ext uri="{FF2B5EF4-FFF2-40B4-BE49-F238E27FC236}">
                      <a16:creationId xmlns:a16="http://schemas.microsoft.com/office/drawing/2014/main" id="{81922F39-12D3-356A-E7AA-3A7DA332496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594315" y="4451929"/>
                  <a:ext cx="226403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49" name="Entrada de lápiz 248">
                  <a:extLst>
                    <a:ext uri="{FF2B5EF4-FFF2-40B4-BE49-F238E27FC236}">
                      <a16:creationId xmlns:a16="http://schemas.microsoft.com/office/drawing/2014/main" id="{A18AE4DB-9D8C-718D-F391-0E33448E3046}"/>
                    </a:ext>
                  </a:extLst>
                </p14:cNvPr>
                <p14:cNvContentPartPr/>
                <p14:nvPr/>
              </p14:nvContentPartPr>
              <p14:xfrm>
                <a:off x="9862856" y="4524649"/>
                <a:ext cx="262440" cy="105840"/>
              </p14:xfrm>
            </p:contentPart>
          </mc:Choice>
          <mc:Fallback xmlns="">
            <p:pic>
              <p:nvPicPr>
                <p:cNvPr id="249" name="Entrada de lápiz 248">
                  <a:extLst>
                    <a:ext uri="{FF2B5EF4-FFF2-40B4-BE49-F238E27FC236}">
                      <a16:creationId xmlns:a16="http://schemas.microsoft.com/office/drawing/2014/main" id="{A18AE4DB-9D8C-718D-F391-0E33448E304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852056" y="4513849"/>
                  <a:ext cx="2836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50" name="Entrada de lápiz 249">
                  <a:extLst>
                    <a:ext uri="{FF2B5EF4-FFF2-40B4-BE49-F238E27FC236}">
                      <a16:creationId xmlns:a16="http://schemas.microsoft.com/office/drawing/2014/main" id="{D7482F59-7E7A-76CA-759D-3FEA03CAEECD}"/>
                    </a:ext>
                  </a:extLst>
                </p14:cNvPr>
                <p14:cNvContentPartPr/>
                <p14:nvPr/>
              </p14:nvContentPartPr>
              <p14:xfrm>
                <a:off x="10133216" y="4491529"/>
                <a:ext cx="119520" cy="155880"/>
              </p14:xfrm>
            </p:contentPart>
          </mc:Choice>
          <mc:Fallback xmlns="">
            <p:pic>
              <p:nvPicPr>
                <p:cNvPr id="250" name="Entrada de lápiz 249">
                  <a:extLst>
                    <a:ext uri="{FF2B5EF4-FFF2-40B4-BE49-F238E27FC236}">
                      <a16:creationId xmlns:a16="http://schemas.microsoft.com/office/drawing/2014/main" id="{D7482F59-7E7A-76CA-759D-3FEA03CAEEC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122448" y="4480729"/>
                  <a:ext cx="140696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51" name="Entrada de lápiz 250">
                  <a:extLst>
                    <a:ext uri="{FF2B5EF4-FFF2-40B4-BE49-F238E27FC236}">
                      <a16:creationId xmlns:a16="http://schemas.microsoft.com/office/drawing/2014/main" id="{2074DFB8-06F0-F352-467A-F123CC8A659D}"/>
                    </a:ext>
                  </a:extLst>
                </p14:cNvPr>
                <p14:cNvContentPartPr/>
                <p14:nvPr/>
              </p14:nvContentPartPr>
              <p14:xfrm>
                <a:off x="10374056" y="4393609"/>
                <a:ext cx="155880" cy="281880"/>
              </p14:xfrm>
            </p:contentPart>
          </mc:Choice>
          <mc:Fallback xmlns="">
            <p:pic>
              <p:nvPicPr>
                <p:cNvPr id="251" name="Entrada de lápiz 250">
                  <a:extLst>
                    <a:ext uri="{FF2B5EF4-FFF2-40B4-BE49-F238E27FC236}">
                      <a16:creationId xmlns:a16="http://schemas.microsoft.com/office/drawing/2014/main" id="{2074DFB8-06F0-F352-467A-F123CC8A659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363281" y="4382809"/>
                  <a:ext cx="177071" cy="30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upo 259">
            <a:extLst>
              <a:ext uri="{FF2B5EF4-FFF2-40B4-BE49-F238E27FC236}">
                <a16:creationId xmlns:a16="http://schemas.microsoft.com/office/drawing/2014/main" id="{4A762180-8E22-5361-694F-16DE825B8A1D}"/>
              </a:ext>
            </a:extLst>
          </p:cNvPr>
          <p:cNvGrpSpPr/>
          <p:nvPr/>
        </p:nvGrpSpPr>
        <p:grpSpPr>
          <a:xfrm>
            <a:off x="10726136" y="4247449"/>
            <a:ext cx="930960" cy="440280"/>
            <a:chOff x="10726136" y="4247449"/>
            <a:chExt cx="930960" cy="44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54" name="Entrada de lápiz 253">
                  <a:extLst>
                    <a:ext uri="{FF2B5EF4-FFF2-40B4-BE49-F238E27FC236}">
                      <a16:creationId xmlns:a16="http://schemas.microsoft.com/office/drawing/2014/main" id="{31FCCEA7-495A-F35E-A2F9-7A026F5A5521}"/>
                    </a:ext>
                  </a:extLst>
                </p14:cNvPr>
                <p14:cNvContentPartPr/>
                <p14:nvPr/>
              </p14:nvContentPartPr>
              <p14:xfrm>
                <a:off x="10726136" y="4322689"/>
                <a:ext cx="122040" cy="365040"/>
              </p14:xfrm>
            </p:contentPart>
          </mc:Choice>
          <mc:Fallback xmlns="">
            <p:pic>
              <p:nvPicPr>
                <p:cNvPr id="254" name="Entrada de lápiz 253">
                  <a:extLst>
                    <a:ext uri="{FF2B5EF4-FFF2-40B4-BE49-F238E27FC236}">
                      <a16:creationId xmlns:a16="http://schemas.microsoft.com/office/drawing/2014/main" id="{31FCCEA7-495A-F35E-A2F9-7A026F5A552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715336" y="4311889"/>
                  <a:ext cx="14328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55" name="Entrada de lápiz 254">
                  <a:extLst>
                    <a:ext uri="{FF2B5EF4-FFF2-40B4-BE49-F238E27FC236}">
                      <a16:creationId xmlns:a16="http://schemas.microsoft.com/office/drawing/2014/main" id="{F6A80194-FBDB-D43C-D631-211286E49405}"/>
                    </a:ext>
                  </a:extLst>
                </p14:cNvPr>
                <p14:cNvContentPartPr/>
                <p14:nvPr/>
              </p14:nvContentPartPr>
              <p14:xfrm>
                <a:off x="10955816" y="4333129"/>
                <a:ext cx="113760" cy="243360"/>
              </p14:xfrm>
            </p:contentPart>
          </mc:Choice>
          <mc:Fallback xmlns="">
            <p:pic>
              <p:nvPicPr>
                <p:cNvPr id="255" name="Entrada de lápiz 254">
                  <a:extLst>
                    <a:ext uri="{FF2B5EF4-FFF2-40B4-BE49-F238E27FC236}">
                      <a16:creationId xmlns:a16="http://schemas.microsoft.com/office/drawing/2014/main" id="{F6A80194-FBDB-D43C-D631-211286E4940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945050" y="4322329"/>
                  <a:ext cx="134933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56" name="Entrada de lápiz 255">
                  <a:extLst>
                    <a:ext uri="{FF2B5EF4-FFF2-40B4-BE49-F238E27FC236}">
                      <a16:creationId xmlns:a16="http://schemas.microsoft.com/office/drawing/2014/main" id="{96E087D5-2BA7-1133-F6E4-E938F7AAC763}"/>
                    </a:ext>
                  </a:extLst>
                </p14:cNvPr>
                <p14:cNvContentPartPr/>
                <p14:nvPr/>
              </p14:nvContentPartPr>
              <p14:xfrm>
                <a:off x="11121416" y="4517089"/>
                <a:ext cx="32760" cy="109440"/>
              </p14:xfrm>
            </p:contentPart>
          </mc:Choice>
          <mc:Fallback xmlns="">
            <p:pic>
              <p:nvPicPr>
                <p:cNvPr id="256" name="Entrada de lápiz 255">
                  <a:extLst>
                    <a:ext uri="{FF2B5EF4-FFF2-40B4-BE49-F238E27FC236}">
                      <a16:creationId xmlns:a16="http://schemas.microsoft.com/office/drawing/2014/main" id="{96E087D5-2BA7-1133-F6E4-E938F7AAC76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110616" y="4506289"/>
                  <a:ext cx="540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57" name="Entrada de lápiz 256">
                  <a:extLst>
                    <a:ext uri="{FF2B5EF4-FFF2-40B4-BE49-F238E27FC236}">
                      <a16:creationId xmlns:a16="http://schemas.microsoft.com/office/drawing/2014/main" id="{DF76DCC3-4224-3976-F92E-FDF02D7D988D}"/>
                    </a:ext>
                  </a:extLst>
                </p14:cNvPr>
                <p14:cNvContentPartPr/>
                <p14:nvPr/>
              </p14:nvContentPartPr>
              <p14:xfrm>
                <a:off x="11310776" y="4355089"/>
                <a:ext cx="196920" cy="198720"/>
              </p14:xfrm>
            </p:contentPart>
          </mc:Choice>
          <mc:Fallback xmlns="">
            <p:pic>
              <p:nvPicPr>
                <p:cNvPr id="257" name="Entrada de lápiz 256">
                  <a:extLst>
                    <a:ext uri="{FF2B5EF4-FFF2-40B4-BE49-F238E27FC236}">
                      <a16:creationId xmlns:a16="http://schemas.microsoft.com/office/drawing/2014/main" id="{DF76DCC3-4224-3976-F92E-FDF02D7D988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299976" y="4344269"/>
                  <a:ext cx="218160" cy="2199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58" name="Entrada de lápiz 257">
                  <a:extLst>
                    <a:ext uri="{FF2B5EF4-FFF2-40B4-BE49-F238E27FC236}">
                      <a16:creationId xmlns:a16="http://schemas.microsoft.com/office/drawing/2014/main" id="{331C65AC-C872-5EC7-85ED-E8B19239347C}"/>
                    </a:ext>
                  </a:extLst>
                </p14:cNvPr>
                <p14:cNvContentPartPr/>
                <p14:nvPr/>
              </p14:nvContentPartPr>
              <p14:xfrm>
                <a:off x="11507696" y="4247449"/>
                <a:ext cx="149400" cy="408960"/>
              </p14:xfrm>
            </p:contentPart>
          </mc:Choice>
          <mc:Fallback xmlns="">
            <p:pic>
              <p:nvPicPr>
                <p:cNvPr id="258" name="Entrada de lápiz 257">
                  <a:extLst>
                    <a:ext uri="{FF2B5EF4-FFF2-40B4-BE49-F238E27FC236}">
                      <a16:creationId xmlns:a16="http://schemas.microsoft.com/office/drawing/2014/main" id="{331C65AC-C872-5EC7-85ED-E8B19239347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496896" y="4236649"/>
                  <a:ext cx="170640" cy="43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261" name="Entrada de lápiz 260">
                <a:extLst>
                  <a:ext uri="{FF2B5EF4-FFF2-40B4-BE49-F238E27FC236}">
                    <a16:creationId xmlns:a16="http://schemas.microsoft.com/office/drawing/2014/main" id="{72D20668-2973-98D6-758D-96770A8B7AAA}"/>
                  </a:ext>
                </a:extLst>
              </p14:cNvPr>
              <p14:cNvContentPartPr/>
              <p14:nvPr/>
            </p14:nvContentPartPr>
            <p14:xfrm>
              <a:off x="4296176" y="846169"/>
              <a:ext cx="760680" cy="83160"/>
            </p14:xfrm>
          </p:contentPart>
        </mc:Choice>
        <mc:Fallback xmlns="">
          <p:pic>
            <p:nvPicPr>
              <p:cNvPr id="261" name="Entrada de lápiz 260">
                <a:extLst>
                  <a:ext uri="{FF2B5EF4-FFF2-40B4-BE49-F238E27FC236}">
                    <a16:creationId xmlns:a16="http://schemas.microsoft.com/office/drawing/2014/main" id="{72D20668-2973-98D6-758D-96770A8B7AAA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4285376" y="835322"/>
                <a:ext cx="781920" cy="1044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262" name="Entrada de lápiz 261">
                <a:extLst>
                  <a:ext uri="{FF2B5EF4-FFF2-40B4-BE49-F238E27FC236}">
                    <a16:creationId xmlns:a16="http://schemas.microsoft.com/office/drawing/2014/main" id="{6B3E2D37-DF55-8EE4-DF54-A28F3DFE3128}"/>
                  </a:ext>
                </a:extLst>
              </p14:cNvPr>
              <p14:cNvContentPartPr/>
              <p14:nvPr/>
            </p14:nvContentPartPr>
            <p14:xfrm>
              <a:off x="9147896" y="1895209"/>
              <a:ext cx="584640" cy="28800"/>
            </p14:xfrm>
          </p:contentPart>
        </mc:Choice>
        <mc:Fallback xmlns="">
          <p:pic>
            <p:nvPicPr>
              <p:cNvPr id="262" name="Entrada de lápiz 261">
                <a:extLst>
                  <a:ext uri="{FF2B5EF4-FFF2-40B4-BE49-F238E27FC236}">
                    <a16:creationId xmlns:a16="http://schemas.microsoft.com/office/drawing/2014/main" id="{6B3E2D37-DF55-8EE4-DF54-A28F3DFE312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137096" y="1884272"/>
                <a:ext cx="605880" cy="50309"/>
              </a:xfrm>
              <a:prstGeom prst="rect">
                <a:avLst/>
              </a:prstGeom>
            </p:spPr>
          </p:pic>
        </mc:Fallback>
      </mc:AlternateContent>
      <p:grpSp>
        <p:nvGrpSpPr>
          <p:cNvPr id="268" name="Grupo 267">
            <a:extLst>
              <a:ext uri="{FF2B5EF4-FFF2-40B4-BE49-F238E27FC236}">
                <a16:creationId xmlns:a16="http://schemas.microsoft.com/office/drawing/2014/main" id="{5E2BDDE2-959D-FB05-1944-CBDAF3008C9E}"/>
              </a:ext>
            </a:extLst>
          </p:cNvPr>
          <p:cNvGrpSpPr/>
          <p:nvPr/>
        </p:nvGrpSpPr>
        <p:grpSpPr>
          <a:xfrm>
            <a:off x="8416736" y="5221249"/>
            <a:ext cx="716760" cy="409680"/>
            <a:chOff x="8416736" y="5221249"/>
            <a:chExt cx="716760" cy="40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63" name="Entrada de lápiz 262">
                  <a:extLst>
                    <a:ext uri="{FF2B5EF4-FFF2-40B4-BE49-F238E27FC236}">
                      <a16:creationId xmlns:a16="http://schemas.microsoft.com/office/drawing/2014/main" id="{EB504EBD-81FC-4374-DD84-96246E6162DD}"/>
                    </a:ext>
                  </a:extLst>
                </p14:cNvPr>
                <p14:cNvContentPartPr/>
                <p14:nvPr/>
              </p14:nvContentPartPr>
              <p14:xfrm>
                <a:off x="8416736" y="5221249"/>
                <a:ext cx="202320" cy="333720"/>
              </p14:xfrm>
            </p:contentPart>
          </mc:Choice>
          <mc:Fallback xmlns="">
            <p:pic>
              <p:nvPicPr>
                <p:cNvPr id="263" name="Entrada de lápiz 262">
                  <a:extLst>
                    <a:ext uri="{FF2B5EF4-FFF2-40B4-BE49-F238E27FC236}">
                      <a16:creationId xmlns:a16="http://schemas.microsoft.com/office/drawing/2014/main" id="{EB504EBD-81FC-4374-DD84-96246E6162D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405936" y="5210449"/>
                  <a:ext cx="2235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64" name="Entrada de lápiz 263">
                  <a:extLst>
                    <a:ext uri="{FF2B5EF4-FFF2-40B4-BE49-F238E27FC236}">
                      <a16:creationId xmlns:a16="http://schemas.microsoft.com/office/drawing/2014/main" id="{9D814CD6-9337-615A-FFDE-CF5654B37B19}"/>
                    </a:ext>
                  </a:extLst>
                </p14:cNvPr>
                <p14:cNvContentPartPr/>
                <p14:nvPr/>
              </p14:nvContentPartPr>
              <p14:xfrm>
                <a:off x="8696456" y="5396209"/>
                <a:ext cx="119160" cy="234720"/>
              </p14:xfrm>
            </p:contentPart>
          </mc:Choice>
          <mc:Fallback xmlns="">
            <p:pic>
              <p:nvPicPr>
                <p:cNvPr id="264" name="Entrada de lápiz 263">
                  <a:extLst>
                    <a:ext uri="{FF2B5EF4-FFF2-40B4-BE49-F238E27FC236}">
                      <a16:creationId xmlns:a16="http://schemas.microsoft.com/office/drawing/2014/main" id="{9D814CD6-9337-615A-FFDE-CF5654B37B1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685689" y="5385409"/>
                  <a:ext cx="140336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65" name="Entrada de lápiz 264">
                  <a:extLst>
                    <a:ext uri="{FF2B5EF4-FFF2-40B4-BE49-F238E27FC236}">
                      <a16:creationId xmlns:a16="http://schemas.microsoft.com/office/drawing/2014/main" id="{D3B006B5-8AED-1096-CFEB-8F29668906F3}"/>
                    </a:ext>
                  </a:extLst>
                </p14:cNvPr>
                <p14:cNvContentPartPr/>
                <p14:nvPr/>
              </p14:nvContentPartPr>
              <p14:xfrm>
                <a:off x="8995256" y="5385409"/>
                <a:ext cx="138240" cy="32760"/>
              </p14:xfrm>
            </p:contentPart>
          </mc:Choice>
          <mc:Fallback xmlns="">
            <p:pic>
              <p:nvPicPr>
                <p:cNvPr id="265" name="Entrada de lápiz 264">
                  <a:extLst>
                    <a:ext uri="{FF2B5EF4-FFF2-40B4-BE49-F238E27FC236}">
                      <a16:creationId xmlns:a16="http://schemas.microsoft.com/office/drawing/2014/main" id="{D3B006B5-8AED-1096-CFEB-8F29668906F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984456" y="5374609"/>
                  <a:ext cx="1594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66" name="Entrada de lápiz 265">
                  <a:extLst>
                    <a:ext uri="{FF2B5EF4-FFF2-40B4-BE49-F238E27FC236}">
                      <a16:creationId xmlns:a16="http://schemas.microsoft.com/office/drawing/2014/main" id="{02FF72C0-39FB-5FAA-899C-C8C98646A26C}"/>
                    </a:ext>
                  </a:extLst>
                </p14:cNvPr>
                <p14:cNvContentPartPr/>
                <p14:nvPr/>
              </p14:nvContentPartPr>
              <p14:xfrm>
                <a:off x="8989136" y="5536969"/>
                <a:ext cx="100800" cy="20160"/>
              </p14:xfrm>
            </p:contentPart>
          </mc:Choice>
          <mc:Fallback xmlns="">
            <p:pic>
              <p:nvPicPr>
                <p:cNvPr id="266" name="Entrada de lápiz 265">
                  <a:extLst>
                    <a:ext uri="{FF2B5EF4-FFF2-40B4-BE49-F238E27FC236}">
                      <a16:creationId xmlns:a16="http://schemas.microsoft.com/office/drawing/2014/main" id="{02FF72C0-39FB-5FAA-899C-C8C98646A26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978336" y="5526169"/>
                  <a:ext cx="12204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277" name="Entrada de lápiz 276">
                <a:extLst>
                  <a:ext uri="{FF2B5EF4-FFF2-40B4-BE49-F238E27FC236}">
                    <a16:creationId xmlns:a16="http://schemas.microsoft.com/office/drawing/2014/main" id="{E369B3C4-4023-0C87-726B-29E7948B0023}"/>
                  </a:ext>
                </a:extLst>
              </p14:cNvPr>
              <p14:cNvContentPartPr/>
              <p14:nvPr/>
            </p14:nvContentPartPr>
            <p14:xfrm>
              <a:off x="10199096" y="5264089"/>
              <a:ext cx="79560" cy="233640"/>
            </p14:xfrm>
          </p:contentPart>
        </mc:Choice>
        <mc:Fallback xmlns="">
          <p:pic>
            <p:nvPicPr>
              <p:cNvPr id="277" name="Entrada de lápiz 276">
                <a:extLst>
                  <a:ext uri="{FF2B5EF4-FFF2-40B4-BE49-F238E27FC236}">
                    <a16:creationId xmlns:a16="http://schemas.microsoft.com/office/drawing/2014/main" id="{E369B3C4-4023-0C87-726B-29E7948B0023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10188296" y="5253272"/>
                <a:ext cx="100800" cy="2549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278" name="Entrada de lápiz 277">
                <a:extLst>
                  <a:ext uri="{FF2B5EF4-FFF2-40B4-BE49-F238E27FC236}">
                    <a16:creationId xmlns:a16="http://schemas.microsoft.com/office/drawing/2014/main" id="{0BD13244-0AF2-6ACD-410A-25180DF426FC}"/>
                  </a:ext>
                </a:extLst>
              </p14:cNvPr>
              <p14:cNvContentPartPr/>
              <p14:nvPr/>
            </p14:nvContentPartPr>
            <p14:xfrm>
              <a:off x="10413656" y="5141689"/>
              <a:ext cx="118440" cy="201240"/>
            </p14:xfrm>
          </p:contentPart>
        </mc:Choice>
        <mc:Fallback xmlns="">
          <p:pic>
            <p:nvPicPr>
              <p:cNvPr id="278" name="Entrada de lápiz 277">
                <a:extLst>
                  <a:ext uri="{FF2B5EF4-FFF2-40B4-BE49-F238E27FC236}">
                    <a16:creationId xmlns:a16="http://schemas.microsoft.com/office/drawing/2014/main" id="{0BD13244-0AF2-6ACD-410A-25180DF426FC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10402856" y="5130889"/>
                <a:ext cx="1396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79" name="Entrada de lápiz 278">
                <a:extLst>
                  <a:ext uri="{FF2B5EF4-FFF2-40B4-BE49-F238E27FC236}">
                    <a16:creationId xmlns:a16="http://schemas.microsoft.com/office/drawing/2014/main" id="{B3EBB667-8AEC-D951-704E-43FF653AC450}"/>
                  </a:ext>
                </a:extLst>
              </p14:cNvPr>
              <p14:cNvContentPartPr/>
              <p14:nvPr/>
            </p14:nvContentPartPr>
            <p14:xfrm>
              <a:off x="10708496" y="5295409"/>
              <a:ext cx="22320" cy="182880"/>
            </p14:xfrm>
          </p:contentPart>
        </mc:Choice>
        <mc:Fallback xmlns="">
          <p:pic>
            <p:nvPicPr>
              <p:cNvPr id="279" name="Entrada de lápiz 278">
                <a:extLst>
                  <a:ext uri="{FF2B5EF4-FFF2-40B4-BE49-F238E27FC236}">
                    <a16:creationId xmlns:a16="http://schemas.microsoft.com/office/drawing/2014/main" id="{B3EBB667-8AEC-D951-704E-43FF653AC450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10697696" y="5284609"/>
                <a:ext cx="4356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80" name="Entrada de lápiz 279">
                <a:extLst>
                  <a:ext uri="{FF2B5EF4-FFF2-40B4-BE49-F238E27FC236}">
                    <a16:creationId xmlns:a16="http://schemas.microsoft.com/office/drawing/2014/main" id="{D50200AE-7B33-E293-773C-F96D6CC7355D}"/>
                  </a:ext>
                </a:extLst>
              </p14:cNvPr>
              <p14:cNvContentPartPr/>
              <p14:nvPr/>
            </p14:nvContentPartPr>
            <p14:xfrm>
              <a:off x="10616696" y="5396929"/>
              <a:ext cx="171720" cy="5400"/>
            </p14:xfrm>
          </p:contentPart>
        </mc:Choice>
        <mc:Fallback xmlns="">
          <p:pic>
            <p:nvPicPr>
              <p:cNvPr id="280" name="Entrada de lápiz 279">
                <a:extLst>
                  <a:ext uri="{FF2B5EF4-FFF2-40B4-BE49-F238E27FC236}">
                    <a16:creationId xmlns:a16="http://schemas.microsoft.com/office/drawing/2014/main" id="{D50200AE-7B33-E293-773C-F96D6CC7355D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10605896" y="5386804"/>
                <a:ext cx="192960" cy="253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281" name="Entrada de lápiz 280">
                <a:extLst>
                  <a:ext uri="{FF2B5EF4-FFF2-40B4-BE49-F238E27FC236}">
                    <a16:creationId xmlns:a16="http://schemas.microsoft.com/office/drawing/2014/main" id="{B48C8819-E5AE-EC1C-C542-99C4DA02BAAF}"/>
                  </a:ext>
                </a:extLst>
              </p14:cNvPr>
              <p14:cNvContentPartPr/>
              <p14:nvPr/>
            </p14:nvContentPartPr>
            <p14:xfrm>
              <a:off x="10938536" y="5300809"/>
              <a:ext cx="147960" cy="120960"/>
            </p14:xfrm>
          </p:contentPart>
        </mc:Choice>
        <mc:Fallback xmlns="">
          <p:pic>
            <p:nvPicPr>
              <p:cNvPr id="281" name="Entrada de lápiz 280">
                <a:extLst>
                  <a:ext uri="{FF2B5EF4-FFF2-40B4-BE49-F238E27FC236}">
                    <a16:creationId xmlns:a16="http://schemas.microsoft.com/office/drawing/2014/main" id="{B48C8819-E5AE-EC1C-C542-99C4DA02BAAF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10927736" y="5290009"/>
                <a:ext cx="1692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282" name="Entrada de lápiz 281">
                <a:extLst>
                  <a:ext uri="{FF2B5EF4-FFF2-40B4-BE49-F238E27FC236}">
                    <a16:creationId xmlns:a16="http://schemas.microsoft.com/office/drawing/2014/main" id="{A96ED6CF-48A5-BF34-925C-50608FF4A566}"/>
                  </a:ext>
                </a:extLst>
              </p14:cNvPr>
              <p14:cNvContentPartPr/>
              <p14:nvPr/>
            </p14:nvContentPartPr>
            <p14:xfrm>
              <a:off x="11155976" y="5214049"/>
              <a:ext cx="87120" cy="180360"/>
            </p14:xfrm>
          </p:contentPart>
        </mc:Choice>
        <mc:Fallback xmlns="">
          <p:pic>
            <p:nvPicPr>
              <p:cNvPr id="282" name="Entrada de lápiz 281">
                <a:extLst>
                  <a:ext uri="{FF2B5EF4-FFF2-40B4-BE49-F238E27FC236}">
                    <a16:creationId xmlns:a16="http://schemas.microsoft.com/office/drawing/2014/main" id="{A96ED6CF-48A5-BF34-925C-50608FF4A566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11145176" y="5203249"/>
                <a:ext cx="10836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285" name="Entrada de lápiz 284">
                <a:extLst>
                  <a:ext uri="{FF2B5EF4-FFF2-40B4-BE49-F238E27FC236}">
                    <a16:creationId xmlns:a16="http://schemas.microsoft.com/office/drawing/2014/main" id="{EE069542-6CF9-14F1-2C5D-AF300C679D9B}"/>
                  </a:ext>
                </a:extLst>
              </p14:cNvPr>
              <p14:cNvContentPartPr/>
              <p14:nvPr/>
            </p14:nvContentPartPr>
            <p14:xfrm>
              <a:off x="9996056" y="4991209"/>
              <a:ext cx="1375560" cy="191880"/>
            </p14:xfrm>
          </p:contentPart>
        </mc:Choice>
        <mc:Fallback xmlns="">
          <p:pic>
            <p:nvPicPr>
              <p:cNvPr id="285" name="Entrada de lápiz 284">
                <a:extLst>
                  <a:ext uri="{FF2B5EF4-FFF2-40B4-BE49-F238E27FC236}">
                    <a16:creationId xmlns:a16="http://schemas.microsoft.com/office/drawing/2014/main" id="{EE069542-6CF9-14F1-2C5D-AF300C679D9B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9985256" y="4980409"/>
                <a:ext cx="13968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288" name="Entrada de lápiz 287">
                <a:extLst>
                  <a:ext uri="{FF2B5EF4-FFF2-40B4-BE49-F238E27FC236}">
                    <a16:creationId xmlns:a16="http://schemas.microsoft.com/office/drawing/2014/main" id="{B3032715-A3B7-365D-CD59-EE833000433C}"/>
                  </a:ext>
                </a:extLst>
              </p14:cNvPr>
              <p14:cNvContentPartPr/>
              <p14:nvPr/>
            </p14:nvContentPartPr>
            <p14:xfrm>
              <a:off x="11384216" y="5007769"/>
              <a:ext cx="10800" cy="89280"/>
            </p14:xfrm>
          </p:contentPart>
        </mc:Choice>
        <mc:Fallback xmlns="">
          <p:pic>
            <p:nvPicPr>
              <p:cNvPr id="288" name="Entrada de lápiz 287">
                <a:extLst>
                  <a:ext uri="{FF2B5EF4-FFF2-40B4-BE49-F238E27FC236}">
                    <a16:creationId xmlns:a16="http://schemas.microsoft.com/office/drawing/2014/main" id="{B3032715-A3B7-365D-CD59-EE833000433C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11373416" y="4996925"/>
                <a:ext cx="32040" cy="110606"/>
              </a:xfrm>
              <a:prstGeom prst="rect">
                <a:avLst/>
              </a:prstGeom>
            </p:spPr>
          </p:pic>
        </mc:Fallback>
      </mc:AlternateContent>
      <p:grpSp>
        <p:nvGrpSpPr>
          <p:cNvPr id="295" name="Grupo 294">
            <a:extLst>
              <a:ext uri="{FF2B5EF4-FFF2-40B4-BE49-F238E27FC236}">
                <a16:creationId xmlns:a16="http://schemas.microsoft.com/office/drawing/2014/main" id="{32B38BEB-1012-3CF9-EECD-F765D32F6248}"/>
              </a:ext>
            </a:extLst>
          </p:cNvPr>
          <p:cNvGrpSpPr/>
          <p:nvPr/>
        </p:nvGrpSpPr>
        <p:grpSpPr>
          <a:xfrm>
            <a:off x="9402416" y="5164729"/>
            <a:ext cx="552240" cy="639000"/>
            <a:chOff x="9402416" y="5164729"/>
            <a:chExt cx="552240" cy="63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69" name="Entrada de lápiz 268">
                  <a:extLst>
                    <a:ext uri="{FF2B5EF4-FFF2-40B4-BE49-F238E27FC236}">
                      <a16:creationId xmlns:a16="http://schemas.microsoft.com/office/drawing/2014/main" id="{535810CC-C3B5-DE65-D24B-96A5B8F2E67E}"/>
                    </a:ext>
                  </a:extLst>
                </p14:cNvPr>
                <p14:cNvContentPartPr/>
                <p14:nvPr/>
              </p14:nvContentPartPr>
              <p14:xfrm>
                <a:off x="9539216" y="5223049"/>
                <a:ext cx="30600" cy="207360"/>
              </p14:xfrm>
            </p:contentPart>
          </mc:Choice>
          <mc:Fallback xmlns="">
            <p:pic>
              <p:nvPicPr>
                <p:cNvPr id="269" name="Entrada de lápiz 268">
                  <a:extLst>
                    <a:ext uri="{FF2B5EF4-FFF2-40B4-BE49-F238E27FC236}">
                      <a16:creationId xmlns:a16="http://schemas.microsoft.com/office/drawing/2014/main" id="{535810CC-C3B5-DE65-D24B-96A5B8F2E67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528416" y="5212249"/>
                  <a:ext cx="518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70" name="Entrada de lápiz 269">
                  <a:extLst>
                    <a:ext uri="{FF2B5EF4-FFF2-40B4-BE49-F238E27FC236}">
                      <a16:creationId xmlns:a16="http://schemas.microsoft.com/office/drawing/2014/main" id="{764E3412-8D07-F2ED-2163-57F4596670B4}"/>
                    </a:ext>
                  </a:extLst>
                </p14:cNvPr>
                <p14:cNvContentPartPr/>
                <p14:nvPr/>
              </p14:nvContentPartPr>
              <p14:xfrm>
                <a:off x="9487736" y="5291089"/>
                <a:ext cx="122760" cy="3600"/>
              </p14:xfrm>
            </p:contentPart>
          </mc:Choice>
          <mc:Fallback xmlns="">
            <p:pic>
              <p:nvPicPr>
                <p:cNvPr id="270" name="Entrada de lápiz 269">
                  <a:extLst>
                    <a:ext uri="{FF2B5EF4-FFF2-40B4-BE49-F238E27FC236}">
                      <a16:creationId xmlns:a16="http://schemas.microsoft.com/office/drawing/2014/main" id="{764E3412-8D07-F2ED-2163-57F4596670B4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476936" y="5280289"/>
                  <a:ext cx="144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73" name="Entrada de lápiz 272">
                  <a:extLst>
                    <a:ext uri="{FF2B5EF4-FFF2-40B4-BE49-F238E27FC236}">
                      <a16:creationId xmlns:a16="http://schemas.microsoft.com/office/drawing/2014/main" id="{D4C84081-01A1-F24B-7BF9-4408166BB902}"/>
                    </a:ext>
                  </a:extLst>
                </p14:cNvPr>
                <p14:cNvContentPartPr/>
                <p14:nvPr/>
              </p14:nvContentPartPr>
              <p14:xfrm>
                <a:off x="9487736" y="5614369"/>
                <a:ext cx="145800" cy="2520"/>
              </p14:xfrm>
            </p:contentPart>
          </mc:Choice>
          <mc:Fallback xmlns="">
            <p:pic>
              <p:nvPicPr>
                <p:cNvPr id="273" name="Entrada de lápiz 272">
                  <a:extLst>
                    <a:ext uri="{FF2B5EF4-FFF2-40B4-BE49-F238E27FC236}">
                      <a16:creationId xmlns:a16="http://schemas.microsoft.com/office/drawing/2014/main" id="{D4C84081-01A1-F24B-7BF9-4408166BB90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476936" y="5601769"/>
                  <a:ext cx="167040" cy="27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74" name="Entrada de lápiz 273">
                  <a:extLst>
                    <a:ext uri="{FF2B5EF4-FFF2-40B4-BE49-F238E27FC236}">
                      <a16:creationId xmlns:a16="http://schemas.microsoft.com/office/drawing/2014/main" id="{1922386E-0026-41EA-C00A-8ECD128D18F0}"/>
                    </a:ext>
                  </a:extLst>
                </p14:cNvPr>
                <p14:cNvContentPartPr/>
                <p14:nvPr/>
              </p14:nvContentPartPr>
              <p14:xfrm>
                <a:off x="9798416" y="5164729"/>
                <a:ext cx="156240" cy="450000"/>
              </p14:xfrm>
            </p:contentPart>
          </mc:Choice>
          <mc:Fallback xmlns="">
            <p:pic>
              <p:nvPicPr>
                <p:cNvPr id="274" name="Entrada de lápiz 273">
                  <a:extLst>
                    <a:ext uri="{FF2B5EF4-FFF2-40B4-BE49-F238E27FC236}">
                      <a16:creationId xmlns:a16="http://schemas.microsoft.com/office/drawing/2014/main" id="{1922386E-0026-41EA-C00A-8ECD128D18F0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787616" y="5153938"/>
                  <a:ext cx="177480" cy="4712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89" name="Entrada de lápiz 288">
                  <a:extLst>
                    <a:ext uri="{FF2B5EF4-FFF2-40B4-BE49-F238E27FC236}">
                      <a16:creationId xmlns:a16="http://schemas.microsoft.com/office/drawing/2014/main" id="{B849B48A-EB0F-E02B-70BC-7F867B7C95F4}"/>
                    </a:ext>
                  </a:extLst>
                </p14:cNvPr>
                <p14:cNvContentPartPr/>
                <p14:nvPr/>
              </p14:nvContentPartPr>
              <p14:xfrm>
                <a:off x="9402416" y="5483689"/>
                <a:ext cx="297000" cy="320040"/>
              </p14:xfrm>
            </p:contentPart>
          </mc:Choice>
          <mc:Fallback xmlns="">
            <p:pic>
              <p:nvPicPr>
                <p:cNvPr id="289" name="Entrada de lápiz 288">
                  <a:extLst>
                    <a:ext uri="{FF2B5EF4-FFF2-40B4-BE49-F238E27FC236}">
                      <a16:creationId xmlns:a16="http://schemas.microsoft.com/office/drawing/2014/main" id="{B849B48A-EB0F-E02B-70BC-7F867B7C95F4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391616" y="5472889"/>
                  <a:ext cx="31824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92" name="Entrada de lápiz 291">
                  <a:extLst>
                    <a:ext uri="{FF2B5EF4-FFF2-40B4-BE49-F238E27FC236}">
                      <a16:creationId xmlns:a16="http://schemas.microsoft.com/office/drawing/2014/main" id="{2F77BEA6-9930-E7E3-9AA0-1A6903698F25}"/>
                    </a:ext>
                  </a:extLst>
                </p14:cNvPr>
                <p14:cNvContentPartPr/>
                <p14:nvPr/>
              </p14:nvContentPartPr>
              <p14:xfrm>
                <a:off x="9429776" y="5495209"/>
                <a:ext cx="318960" cy="244440"/>
              </p14:xfrm>
            </p:contentPart>
          </mc:Choice>
          <mc:Fallback xmlns="">
            <p:pic>
              <p:nvPicPr>
                <p:cNvPr id="292" name="Entrada de lápiz 291">
                  <a:extLst>
                    <a:ext uri="{FF2B5EF4-FFF2-40B4-BE49-F238E27FC236}">
                      <a16:creationId xmlns:a16="http://schemas.microsoft.com/office/drawing/2014/main" id="{2F77BEA6-9930-E7E3-9AA0-1A6903698F25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418976" y="5484425"/>
                  <a:ext cx="340200" cy="2656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93" name="Entrada de lápiz 292">
                  <a:extLst>
                    <a:ext uri="{FF2B5EF4-FFF2-40B4-BE49-F238E27FC236}">
                      <a16:creationId xmlns:a16="http://schemas.microsoft.com/office/drawing/2014/main" id="{C97089C0-7419-F6F1-3D4B-578C619950A5}"/>
                    </a:ext>
                  </a:extLst>
                </p14:cNvPr>
                <p14:cNvContentPartPr/>
                <p14:nvPr/>
              </p14:nvContentPartPr>
              <p14:xfrm>
                <a:off x="9432296" y="5533729"/>
                <a:ext cx="187560" cy="239760"/>
              </p14:xfrm>
            </p:contentPart>
          </mc:Choice>
          <mc:Fallback xmlns="">
            <p:pic>
              <p:nvPicPr>
                <p:cNvPr id="293" name="Entrada de lápiz 292">
                  <a:extLst>
                    <a:ext uri="{FF2B5EF4-FFF2-40B4-BE49-F238E27FC236}">
                      <a16:creationId xmlns:a16="http://schemas.microsoft.com/office/drawing/2014/main" id="{C97089C0-7419-F6F1-3D4B-578C619950A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421496" y="5522929"/>
                  <a:ext cx="208800" cy="26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3" name="Grupo 302">
            <a:extLst>
              <a:ext uri="{FF2B5EF4-FFF2-40B4-BE49-F238E27FC236}">
                <a16:creationId xmlns:a16="http://schemas.microsoft.com/office/drawing/2014/main" id="{7C2976BA-5F72-2980-ABA3-A22144C249F1}"/>
              </a:ext>
            </a:extLst>
          </p:cNvPr>
          <p:cNvGrpSpPr/>
          <p:nvPr/>
        </p:nvGrpSpPr>
        <p:grpSpPr>
          <a:xfrm>
            <a:off x="562256" y="4028929"/>
            <a:ext cx="1158840" cy="299520"/>
            <a:chOff x="562256" y="4028929"/>
            <a:chExt cx="1158840" cy="29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96" name="Entrada de lápiz 295">
                  <a:extLst>
                    <a:ext uri="{FF2B5EF4-FFF2-40B4-BE49-F238E27FC236}">
                      <a16:creationId xmlns:a16="http://schemas.microsoft.com/office/drawing/2014/main" id="{8F522B71-DA20-AE32-3F7C-1B9CA702DCC0}"/>
                    </a:ext>
                  </a:extLst>
                </p14:cNvPr>
                <p14:cNvContentPartPr/>
                <p14:nvPr/>
              </p14:nvContentPartPr>
              <p14:xfrm>
                <a:off x="735056" y="4028929"/>
                <a:ext cx="19080" cy="290160"/>
              </p14:xfrm>
            </p:contentPart>
          </mc:Choice>
          <mc:Fallback xmlns="">
            <p:pic>
              <p:nvPicPr>
                <p:cNvPr id="296" name="Entrada de lápiz 295">
                  <a:extLst>
                    <a:ext uri="{FF2B5EF4-FFF2-40B4-BE49-F238E27FC236}">
                      <a16:creationId xmlns:a16="http://schemas.microsoft.com/office/drawing/2014/main" id="{8F522B71-DA20-AE32-3F7C-1B9CA702DCC0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24256" y="4018129"/>
                  <a:ext cx="403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97" name="Entrada de lápiz 296">
                  <a:extLst>
                    <a:ext uri="{FF2B5EF4-FFF2-40B4-BE49-F238E27FC236}">
                      <a16:creationId xmlns:a16="http://schemas.microsoft.com/office/drawing/2014/main" id="{4211067C-524D-2A78-DC8D-F4C1E7DA87BF}"/>
                    </a:ext>
                  </a:extLst>
                </p14:cNvPr>
                <p14:cNvContentPartPr/>
                <p14:nvPr/>
              </p14:nvContentPartPr>
              <p14:xfrm>
                <a:off x="562256" y="4050889"/>
                <a:ext cx="272160" cy="2520"/>
              </p14:xfrm>
            </p:contentPart>
          </mc:Choice>
          <mc:Fallback xmlns="">
            <p:pic>
              <p:nvPicPr>
                <p:cNvPr id="297" name="Entrada de lápiz 296">
                  <a:extLst>
                    <a:ext uri="{FF2B5EF4-FFF2-40B4-BE49-F238E27FC236}">
                      <a16:creationId xmlns:a16="http://schemas.microsoft.com/office/drawing/2014/main" id="{4211067C-524D-2A78-DC8D-F4C1E7DA87BF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51456" y="4040089"/>
                  <a:ext cx="2934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98" name="Entrada de lápiz 297">
                  <a:extLst>
                    <a:ext uri="{FF2B5EF4-FFF2-40B4-BE49-F238E27FC236}">
                      <a16:creationId xmlns:a16="http://schemas.microsoft.com/office/drawing/2014/main" id="{BDD662F6-EB62-6F59-F857-9B5B3ED81FC7}"/>
                    </a:ext>
                  </a:extLst>
                </p14:cNvPr>
                <p14:cNvContentPartPr/>
                <p14:nvPr/>
              </p14:nvContentPartPr>
              <p14:xfrm>
                <a:off x="890576" y="4188769"/>
                <a:ext cx="246240" cy="139680"/>
              </p14:xfrm>
            </p:contentPart>
          </mc:Choice>
          <mc:Fallback xmlns="">
            <p:pic>
              <p:nvPicPr>
                <p:cNvPr id="298" name="Entrada de lápiz 297">
                  <a:extLst>
                    <a:ext uri="{FF2B5EF4-FFF2-40B4-BE49-F238E27FC236}">
                      <a16:creationId xmlns:a16="http://schemas.microsoft.com/office/drawing/2014/main" id="{BDD662F6-EB62-6F59-F857-9B5B3ED81FC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79776" y="4177941"/>
                  <a:ext cx="267480" cy="160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99" name="Entrada de lápiz 298">
                  <a:extLst>
                    <a:ext uri="{FF2B5EF4-FFF2-40B4-BE49-F238E27FC236}">
                      <a16:creationId xmlns:a16="http://schemas.microsoft.com/office/drawing/2014/main" id="{41ACDEDF-F0D8-5A92-0ABC-F635AB7CE9F6}"/>
                    </a:ext>
                  </a:extLst>
                </p14:cNvPr>
                <p14:cNvContentPartPr/>
                <p14:nvPr/>
              </p14:nvContentPartPr>
              <p14:xfrm>
                <a:off x="1157336" y="4114609"/>
                <a:ext cx="273600" cy="181440"/>
              </p14:xfrm>
            </p:contentPart>
          </mc:Choice>
          <mc:Fallback xmlns="">
            <p:pic>
              <p:nvPicPr>
                <p:cNvPr id="299" name="Entrada de lápiz 298">
                  <a:extLst>
                    <a:ext uri="{FF2B5EF4-FFF2-40B4-BE49-F238E27FC236}">
                      <a16:creationId xmlns:a16="http://schemas.microsoft.com/office/drawing/2014/main" id="{41ACDEDF-F0D8-5A92-0ABC-F635AB7CE9F6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146536" y="4103788"/>
                  <a:ext cx="294840" cy="2027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00" name="Entrada de lápiz 299">
                  <a:extLst>
                    <a:ext uri="{FF2B5EF4-FFF2-40B4-BE49-F238E27FC236}">
                      <a16:creationId xmlns:a16="http://schemas.microsoft.com/office/drawing/2014/main" id="{17E1F565-DF33-977F-D599-99A794A07227}"/>
                    </a:ext>
                  </a:extLst>
                </p14:cNvPr>
                <p14:cNvContentPartPr/>
                <p14:nvPr/>
              </p14:nvContentPartPr>
              <p14:xfrm>
                <a:off x="1551896" y="4120729"/>
                <a:ext cx="169200" cy="195120"/>
              </p14:xfrm>
            </p:contentPart>
          </mc:Choice>
          <mc:Fallback xmlns="">
            <p:pic>
              <p:nvPicPr>
                <p:cNvPr id="300" name="Entrada de lápiz 299">
                  <a:extLst>
                    <a:ext uri="{FF2B5EF4-FFF2-40B4-BE49-F238E27FC236}">
                      <a16:creationId xmlns:a16="http://schemas.microsoft.com/office/drawing/2014/main" id="{17E1F565-DF33-977F-D599-99A794A07227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541096" y="4109929"/>
                  <a:ext cx="190440" cy="21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301" name="Entrada de lápiz 300">
                <a:extLst>
                  <a:ext uri="{FF2B5EF4-FFF2-40B4-BE49-F238E27FC236}">
                    <a16:creationId xmlns:a16="http://schemas.microsoft.com/office/drawing/2014/main" id="{173B53CA-05F9-38D7-76C8-DD3D8379EC3A}"/>
                  </a:ext>
                </a:extLst>
              </p14:cNvPr>
              <p14:cNvContentPartPr/>
              <p14:nvPr/>
            </p14:nvContentPartPr>
            <p14:xfrm>
              <a:off x="669176" y="4506649"/>
              <a:ext cx="798480" cy="19080"/>
            </p14:xfrm>
          </p:contentPart>
        </mc:Choice>
        <mc:Fallback xmlns="">
          <p:pic>
            <p:nvPicPr>
              <p:cNvPr id="301" name="Entrada de lápiz 300">
                <a:extLst>
                  <a:ext uri="{FF2B5EF4-FFF2-40B4-BE49-F238E27FC236}">
                    <a16:creationId xmlns:a16="http://schemas.microsoft.com/office/drawing/2014/main" id="{173B53CA-05F9-38D7-76C8-DD3D8379EC3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658376" y="4495849"/>
                <a:ext cx="81972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1" name="Grupo 310">
            <a:extLst>
              <a:ext uri="{FF2B5EF4-FFF2-40B4-BE49-F238E27FC236}">
                <a16:creationId xmlns:a16="http://schemas.microsoft.com/office/drawing/2014/main" id="{510ACC1C-721F-8F43-6EAD-B1941CEB4289}"/>
              </a:ext>
            </a:extLst>
          </p:cNvPr>
          <p:cNvGrpSpPr/>
          <p:nvPr/>
        </p:nvGrpSpPr>
        <p:grpSpPr>
          <a:xfrm>
            <a:off x="619856" y="4764049"/>
            <a:ext cx="932040" cy="242280"/>
            <a:chOff x="619856" y="4764049"/>
            <a:chExt cx="93204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04" name="Entrada de lápiz 303">
                  <a:extLst>
                    <a:ext uri="{FF2B5EF4-FFF2-40B4-BE49-F238E27FC236}">
                      <a16:creationId xmlns:a16="http://schemas.microsoft.com/office/drawing/2014/main" id="{90ACC6D4-0060-22EF-129C-9A6DFFAB81A9}"/>
                    </a:ext>
                  </a:extLst>
                </p14:cNvPr>
                <p14:cNvContentPartPr/>
                <p14:nvPr/>
              </p14:nvContentPartPr>
              <p14:xfrm>
                <a:off x="619856" y="4800769"/>
                <a:ext cx="192960" cy="199080"/>
              </p14:xfrm>
            </p:contentPart>
          </mc:Choice>
          <mc:Fallback xmlns="">
            <p:pic>
              <p:nvPicPr>
                <p:cNvPr id="304" name="Entrada de lápiz 303">
                  <a:extLst>
                    <a:ext uri="{FF2B5EF4-FFF2-40B4-BE49-F238E27FC236}">
                      <a16:creationId xmlns:a16="http://schemas.microsoft.com/office/drawing/2014/main" id="{90ACC6D4-0060-22EF-129C-9A6DFFAB81A9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09056" y="4789969"/>
                  <a:ext cx="2142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05" name="Entrada de lápiz 304">
                  <a:extLst>
                    <a:ext uri="{FF2B5EF4-FFF2-40B4-BE49-F238E27FC236}">
                      <a16:creationId xmlns:a16="http://schemas.microsoft.com/office/drawing/2014/main" id="{B9166540-0B47-B6EE-71DE-5AEDBB98ADC6}"/>
                    </a:ext>
                  </a:extLst>
                </p14:cNvPr>
                <p14:cNvContentPartPr/>
                <p14:nvPr/>
              </p14:nvContentPartPr>
              <p14:xfrm>
                <a:off x="627056" y="4923169"/>
                <a:ext cx="174960" cy="15840"/>
              </p14:xfrm>
            </p:contentPart>
          </mc:Choice>
          <mc:Fallback xmlns="">
            <p:pic>
              <p:nvPicPr>
                <p:cNvPr id="305" name="Entrada de lápiz 304">
                  <a:extLst>
                    <a:ext uri="{FF2B5EF4-FFF2-40B4-BE49-F238E27FC236}">
                      <a16:creationId xmlns:a16="http://schemas.microsoft.com/office/drawing/2014/main" id="{B9166540-0B47-B6EE-71DE-5AEDBB98ADC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616256" y="4912609"/>
                  <a:ext cx="196200" cy="366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06" name="Entrada de lápiz 305">
                  <a:extLst>
                    <a:ext uri="{FF2B5EF4-FFF2-40B4-BE49-F238E27FC236}">
                      <a16:creationId xmlns:a16="http://schemas.microsoft.com/office/drawing/2014/main" id="{F8C0DB8F-B700-5775-E781-8F2C7C7AFB11}"/>
                    </a:ext>
                  </a:extLst>
                </p14:cNvPr>
                <p14:cNvContentPartPr/>
                <p14:nvPr/>
              </p14:nvContentPartPr>
              <p14:xfrm>
                <a:off x="838376" y="4919929"/>
                <a:ext cx="235800" cy="86400"/>
              </p14:xfrm>
            </p:contentPart>
          </mc:Choice>
          <mc:Fallback xmlns="">
            <p:pic>
              <p:nvPicPr>
                <p:cNvPr id="306" name="Entrada de lápiz 305">
                  <a:extLst>
                    <a:ext uri="{FF2B5EF4-FFF2-40B4-BE49-F238E27FC236}">
                      <a16:creationId xmlns:a16="http://schemas.microsoft.com/office/drawing/2014/main" id="{F8C0DB8F-B700-5775-E781-8F2C7C7AFB11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27559" y="4909129"/>
                  <a:ext cx="257072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07" name="Entrada de lápiz 306">
                  <a:extLst>
                    <a:ext uri="{FF2B5EF4-FFF2-40B4-BE49-F238E27FC236}">
                      <a16:creationId xmlns:a16="http://schemas.microsoft.com/office/drawing/2014/main" id="{8253F713-B1F6-25BB-F7D1-DB24D2FEFCB9}"/>
                    </a:ext>
                  </a:extLst>
                </p14:cNvPr>
                <p14:cNvContentPartPr/>
                <p14:nvPr/>
              </p14:nvContentPartPr>
              <p14:xfrm>
                <a:off x="1102976" y="4764049"/>
                <a:ext cx="50400" cy="166680"/>
              </p14:xfrm>
            </p:contentPart>
          </mc:Choice>
          <mc:Fallback xmlns="">
            <p:pic>
              <p:nvPicPr>
                <p:cNvPr id="307" name="Entrada de lápiz 306">
                  <a:extLst>
                    <a:ext uri="{FF2B5EF4-FFF2-40B4-BE49-F238E27FC236}">
                      <a16:creationId xmlns:a16="http://schemas.microsoft.com/office/drawing/2014/main" id="{8253F713-B1F6-25BB-F7D1-DB24D2FEFCB9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92176" y="4753249"/>
                  <a:ext cx="71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08" name="Entrada de lápiz 307">
                  <a:extLst>
                    <a:ext uri="{FF2B5EF4-FFF2-40B4-BE49-F238E27FC236}">
                      <a16:creationId xmlns:a16="http://schemas.microsoft.com/office/drawing/2014/main" id="{B82EB101-2F43-926F-7CAC-205158790229}"/>
                    </a:ext>
                  </a:extLst>
                </p14:cNvPr>
                <p14:cNvContentPartPr/>
                <p14:nvPr/>
              </p14:nvContentPartPr>
              <p14:xfrm>
                <a:off x="1012976" y="4841449"/>
                <a:ext cx="181440" cy="38160"/>
              </p14:xfrm>
            </p:contentPart>
          </mc:Choice>
          <mc:Fallback xmlns="">
            <p:pic>
              <p:nvPicPr>
                <p:cNvPr id="308" name="Entrada de lápiz 307">
                  <a:extLst>
                    <a:ext uri="{FF2B5EF4-FFF2-40B4-BE49-F238E27FC236}">
                      <a16:creationId xmlns:a16="http://schemas.microsoft.com/office/drawing/2014/main" id="{B82EB101-2F43-926F-7CAC-205158790229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02155" y="4830546"/>
                  <a:ext cx="202722" cy="596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09" name="Entrada de lápiz 308">
                  <a:extLst>
                    <a:ext uri="{FF2B5EF4-FFF2-40B4-BE49-F238E27FC236}">
                      <a16:creationId xmlns:a16="http://schemas.microsoft.com/office/drawing/2014/main" id="{9D4C17A1-FC6D-D8A5-02C6-AA26D34CBD24}"/>
                    </a:ext>
                  </a:extLst>
                </p14:cNvPr>
                <p14:cNvContentPartPr/>
                <p14:nvPr/>
              </p14:nvContentPartPr>
              <p14:xfrm>
                <a:off x="1211696" y="4766209"/>
                <a:ext cx="340200" cy="186480"/>
              </p14:xfrm>
            </p:contentPart>
          </mc:Choice>
          <mc:Fallback xmlns="">
            <p:pic>
              <p:nvPicPr>
                <p:cNvPr id="309" name="Entrada de lápiz 308">
                  <a:extLst>
                    <a:ext uri="{FF2B5EF4-FFF2-40B4-BE49-F238E27FC236}">
                      <a16:creationId xmlns:a16="http://schemas.microsoft.com/office/drawing/2014/main" id="{9D4C17A1-FC6D-D8A5-02C6-AA26D34CBD24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200896" y="4755430"/>
                  <a:ext cx="361440" cy="20767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" name="Grupo 314">
            <a:extLst>
              <a:ext uri="{FF2B5EF4-FFF2-40B4-BE49-F238E27FC236}">
                <a16:creationId xmlns:a16="http://schemas.microsoft.com/office/drawing/2014/main" id="{EB803CC6-773F-D927-FC5D-6FF6C3EFCED9}"/>
              </a:ext>
            </a:extLst>
          </p:cNvPr>
          <p:cNvGrpSpPr/>
          <p:nvPr/>
        </p:nvGrpSpPr>
        <p:grpSpPr>
          <a:xfrm>
            <a:off x="1620656" y="4811209"/>
            <a:ext cx="365400" cy="291600"/>
            <a:chOff x="1620656" y="4811209"/>
            <a:chExt cx="365400" cy="2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12" name="Entrada de lápiz 311">
                  <a:extLst>
                    <a:ext uri="{FF2B5EF4-FFF2-40B4-BE49-F238E27FC236}">
                      <a16:creationId xmlns:a16="http://schemas.microsoft.com/office/drawing/2014/main" id="{1A124C14-113B-59B9-F307-3A3DAAD6D3FB}"/>
                    </a:ext>
                  </a:extLst>
                </p14:cNvPr>
                <p14:cNvContentPartPr/>
                <p14:nvPr/>
              </p14:nvContentPartPr>
              <p14:xfrm>
                <a:off x="1620656" y="4811209"/>
                <a:ext cx="183960" cy="291600"/>
              </p14:xfrm>
            </p:contentPart>
          </mc:Choice>
          <mc:Fallback xmlns="">
            <p:pic>
              <p:nvPicPr>
                <p:cNvPr id="312" name="Entrada de lápiz 311">
                  <a:extLst>
                    <a:ext uri="{FF2B5EF4-FFF2-40B4-BE49-F238E27FC236}">
                      <a16:creationId xmlns:a16="http://schemas.microsoft.com/office/drawing/2014/main" id="{1A124C14-113B-59B9-F307-3A3DAAD6D3FB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609856" y="4800409"/>
                  <a:ext cx="2052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13" name="Entrada de lápiz 312">
                  <a:extLst>
                    <a:ext uri="{FF2B5EF4-FFF2-40B4-BE49-F238E27FC236}">
                      <a16:creationId xmlns:a16="http://schemas.microsoft.com/office/drawing/2014/main" id="{7F4C746B-0662-B104-9E62-739A6E3059BC}"/>
                    </a:ext>
                  </a:extLst>
                </p14:cNvPr>
                <p14:cNvContentPartPr/>
                <p14:nvPr/>
              </p14:nvContentPartPr>
              <p14:xfrm>
                <a:off x="1968056" y="4866649"/>
                <a:ext cx="18000" cy="9720"/>
              </p14:xfrm>
            </p:contentPart>
          </mc:Choice>
          <mc:Fallback xmlns="">
            <p:pic>
              <p:nvPicPr>
                <p:cNvPr id="313" name="Entrada de lápiz 312">
                  <a:extLst>
                    <a:ext uri="{FF2B5EF4-FFF2-40B4-BE49-F238E27FC236}">
                      <a16:creationId xmlns:a16="http://schemas.microsoft.com/office/drawing/2014/main" id="{7F4C746B-0662-B104-9E62-739A6E3059BC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957468" y="4855849"/>
                  <a:ext cx="38824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3" name="Grupo 322">
            <a:extLst>
              <a:ext uri="{FF2B5EF4-FFF2-40B4-BE49-F238E27FC236}">
                <a16:creationId xmlns:a16="http://schemas.microsoft.com/office/drawing/2014/main" id="{F5D0C062-3D8D-C0E3-049A-A87527A3A154}"/>
              </a:ext>
            </a:extLst>
          </p:cNvPr>
          <p:cNvGrpSpPr/>
          <p:nvPr/>
        </p:nvGrpSpPr>
        <p:grpSpPr>
          <a:xfrm>
            <a:off x="850616" y="5183449"/>
            <a:ext cx="1005840" cy="397800"/>
            <a:chOff x="850616" y="5183449"/>
            <a:chExt cx="1005840" cy="39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16" name="Entrada de lápiz 315">
                  <a:extLst>
                    <a:ext uri="{FF2B5EF4-FFF2-40B4-BE49-F238E27FC236}">
                      <a16:creationId xmlns:a16="http://schemas.microsoft.com/office/drawing/2014/main" id="{86F261CF-89D2-A194-9D97-C0F69D819F93}"/>
                    </a:ext>
                  </a:extLst>
                </p14:cNvPr>
                <p14:cNvContentPartPr/>
                <p14:nvPr/>
              </p14:nvContentPartPr>
              <p14:xfrm>
                <a:off x="850616" y="5290369"/>
                <a:ext cx="254880" cy="290880"/>
              </p14:xfrm>
            </p:contentPart>
          </mc:Choice>
          <mc:Fallback xmlns="">
            <p:pic>
              <p:nvPicPr>
                <p:cNvPr id="316" name="Entrada de lápiz 315">
                  <a:extLst>
                    <a:ext uri="{FF2B5EF4-FFF2-40B4-BE49-F238E27FC236}">
                      <a16:creationId xmlns:a16="http://schemas.microsoft.com/office/drawing/2014/main" id="{86F261CF-89D2-A194-9D97-C0F69D819F93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39831" y="5279569"/>
                  <a:ext cx="27609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17" name="Entrada de lápiz 316">
                  <a:extLst>
                    <a:ext uri="{FF2B5EF4-FFF2-40B4-BE49-F238E27FC236}">
                      <a16:creationId xmlns:a16="http://schemas.microsoft.com/office/drawing/2014/main" id="{3CC0FEFE-68A7-64F3-0328-3AF3E666ABE3}"/>
                    </a:ext>
                  </a:extLst>
                </p14:cNvPr>
                <p14:cNvContentPartPr/>
                <p14:nvPr/>
              </p14:nvContentPartPr>
              <p14:xfrm>
                <a:off x="1204496" y="5333929"/>
                <a:ext cx="41040" cy="181440"/>
              </p14:xfrm>
            </p:contentPart>
          </mc:Choice>
          <mc:Fallback xmlns="">
            <p:pic>
              <p:nvPicPr>
                <p:cNvPr id="317" name="Entrada de lápiz 316">
                  <a:extLst>
                    <a:ext uri="{FF2B5EF4-FFF2-40B4-BE49-F238E27FC236}">
                      <a16:creationId xmlns:a16="http://schemas.microsoft.com/office/drawing/2014/main" id="{3CC0FEFE-68A7-64F3-0328-3AF3E666ABE3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93790" y="5323108"/>
                  <a:ext cx="62095" cy="2027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18" name="Entrada de lápiz 317">
                  <a:extLst>
                    <a:ext uri="{FF2B5EF4-FFF2-40B4-BE49-F238E27FC236}">
                      <a16:creationId xmlns:a16="http://schemas.microsoft.com/office/drawing/2014/main" id="{0381590F-3240-4E61-5B51-FA85956E9D03}"/>
                    </a:ext>
                  </a:extLst>
                </p14:cNvPr>
                <p14:cNvContentPartPr/>
                <p14:nvPr/>
              </p14:nvContentPartPr>
              <p14:xfrm>
                <a:off x="1160936" y="5219809"/>
                <a:ext cx="240480" cy="278640"/>
              </p14:xfrm>
            </p:contentPart>
          </mc:Choice>
          <mc:Fallback xmlns="">
            <p:pic>
              <p:nvPicPr>
                <p:cNvPr id="318" name="Entrada de lápiz 317">
                  <a:extLst>
                    <a:ext uri="{FF2B5EF4-FFF2-40B4-BE49-F238E27FC236}">
                      <a16:creationId xmlns:a16="http://schemas.microsoft.com/office/drawing/2014/main" id="{0381590F-3240-4E61-5B51-FA85956E9D03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150152" y="5209009"/>
                  <a:ext cx="261688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19" name="Entrada de lápiz 318">
                  <a:extLst>
                    <a:ext uri="{FF2B5EF4-FFF2-40B4-BE49-F238E27FC236}">
                      <a16:creationId xmlns:a16="http://schemas.microsoft.com/office/drawing/2014/main" id="{DE53A61C-0691-9DD3-CAE1-AF753CB265AF}"/>
                    </a:ext>
                  </a:extLst>
                </p14:cNvPr>
                <p14:cNvContentPartPr/>
                <p14:nvPr/>
              </p14:nvContentPartPr>
              <p14:xfrm>
                <a:off x="1475216" y="5321689"/>
                <a:ext cx="81000" cy="193680"/>
              </p14:xfrm>
            </p:contentPart>
          </mc:Choice>
          <mc:Fallback xmlns="">
            <p:pic>
              <p:nvPicPr>
                <p:cNvPr id="319" name="Entrada de lápiz 318">
                  <a:extLst>
                    <a:ext uri="{FF2B5EF4-FFF2-40B4-BE49-F238E27FC236}">
                      <a16:creationId xmlns:a16="http://schemas.microsoft.com/office/drawing/2014/main" id="{DE53A61C-0691-9DD3-CAE1-AF753CB265AF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464416" y="5310889"/>
                  <a:ext cx="1022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20" name="Entrada de lápiz 319">
                  <a:extLst>
                    <a:ext uri="{FF2B5EF4-FFF2-40B4-BE49-F238E27FC236}">
                      <a16:creationId xmlns:a16="http://schemas.microsoft.com/office/drawing/2014/main" id="{DD25C28D-25DE-12AF-6EC3-D530B4AF829B}"/>
                    </a:ext>
                  </a:extLst>
                </p14:cNvPr>
                <p14:cNvContentPartPr/>
                <p14:nvPr/>
              </p14:nvContentPartPr>
              <p14:xfrm>
                <a:off x="1446056" y="5183449"/>
                <a:ext cx="288000" cy="254520"/>
              </p14:xfrm>
            </p:contentPart>
          </mc:Choice>
          <mc:Fallback xmlns="">
            <p:pic>
              <p:nvPicPr>
                <p:cNvPr id="320" name="Entrada de lápiz 319">
                  <a:extLst>
                    <a:ext uri="{FF2B5EF4-FFF2-40B4-BE49-F238E27FC236}">
                      <a16:creationId xmlns:a16="http://schemas.microsoft.com/office/drawing/2014/main" id="{DD25C28D-25DE-12AF-6EC3-D530B4AF829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435256" y="5172649"/>
                  <a:ext cx="3092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21" name="Entrada de lápiz 320">
                  <a:extLst>
                    <a:ext uri="{FF2B5EF4-FFF2-40B4-BE49-F238E27FC236}">
                      <a16:creationId xmlns:a16="http://schemas.microsoft.com/office/drawing/2014/main" id="{75A5EDE6-84CB-164A-C380-E96AB843EEF2}"/>
                    </a:ext>
                  </a:extLst>
                </p14:cNvPr>
                <p14:cNvContentPartPr/>
                <p14:nvPr/>
              </p14:nvContentPartPr>
              <p14:xfrm>
                <a:off x="1836296" y="5376049"/>
                <a:ext cx="20160" cy="5760"/>
              </p14:xfrm>
            </p:contentPart>
          </mc:Choice>
          <mc:Fallback xmlns="">
            <p:pic>
              <p:nvPicPr>
                <p:cNvPr id="321" name="Entrada de lápiz 320">
                  <a:extLst>
                    <a:ext uri="{FF2B5EF4-FFF2-40B4-BE49-F238E27FC236}">
                      <a16:creationId xmlns:a16="http://schemas.microsoft.com/office/drawing/2014/main" id="{75A5EDE6-84CB-164A-C380-E96AB843EEF2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825496" y="5365249"/>
                  <a:ext cx="41400" cy="27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9371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EA5D-DA41-4187-9474-460B1870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Brazo antropomorfo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13D4B-B458-460F-92E9-B9CA684D9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55" y="1825626"/>
            <a:ext cx="8452357" cy="43513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2B9AB61B-1572-FFA4-AF16-7B415298C0B8}"/>
                  </a:ext>
                </a:extLst>
              </p14:cNvPr>
              <p14:cNvContentPartPr/>
              <p14:nvPr/>
            </p14:nvContentPartPr>
            <p14:xfrm>
              <a:off x="3415616" y="2725729"/>
              <a:ext cx="108000" cy="360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2B9AB61B-1572-FFA4-AF16-7B415298C0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4816" y="2714929"/>
                <a:ext cx="1292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832B8557-2F92-3C5C-4FE8-C4E4BC4BAAD9}"/>
                  </a:ext>
                </a:extLst>
              </p14:cNvPr>
              <p14:cNvContentPartPr/>
              <p14:nvPr/>
            </p14:nvContentPartPr>
            <p14:xfrm>
              <a:off x="3783536" y="2693329"/>
              <a:ext cx="259920" cy="2232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832B8557-2F92-3C5C-4FE8-C4E4BC4BAAD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72721" y="2682529"/>
                <a:ext cx="281189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FB636A8E-50CD-AD39-D618-2DF060649CC2}"/>
                  </a:ext>
                </a:extLst>
              </p14:cNvPr>
              <p14:cNvContentPartPr/>
              <p14:nvPr/>
            </p14:nvContentPartPr>
            <p14:xfrm>
              <a:off x="4306616" y="2685769"/>
              <a:ext cx="217800" cy="864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FB636A8E-50CD-AD39-D618-2DF060649CC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95834" y="2674969"/>
                <a:ext cx="239005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30E45D46-4292-EBAC-2488-FE1E9C4BC113}"/>
                  </a:ext>
                </a:extLst>
              </p14:cNvPr>
              <p14:cNvContentPartPr/>
              <p14:nvPr/>
            </p14:nvContentPartPr>
            <p14:xfrm>
              <a:off x="4778216" y="2695489"/>
              <a:ext cx="151920" cy="1620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30E45D46-4292-EBAC-2488-FE1E9C4BC11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67416" y="2684689"/>
                <a:ext cx="173160" cy="3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upo 13">
            <a:extLst>
              <a:ext uri="{FF2B5EF4-FFF2-40B4-BE49-F238E27FC236}">
                <a16:creationId xmlns:a16="http://schemas.microsoft.com/office/drawing/2014/main" id="{7492E66E-63B7-A7E9-1106-C2258EC8C896}"/>
              </a:ext>
            </a:extLst>
          </p:cNvPr>
          <p:cNvGrpSpPr/>
          <p:nvPr/>
        </p:nvGrpSpPr>
        <p:grpSpPr>
          <a:xfrm>
            <a:off x="5164136" y="2683969"/>
            <a:ext cx="1297440" cy="29520"/>
            <a:chOff x="5164136" y="2683969"/>
            <a:chExt cx="1297440" cy="2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02B189EA-5F97-59F2-CC3A-1201D20F99B3}"/>
                    </a:ext>
                  </a:extLst>
                </p14:cNvPr>
                <p14:cNvContentPartPr/>
                <p14:nvPr/>
              </p14:nvContentPartPr>
              <p14:xfrm>
                <a:off x="5164136" y="2688649"/>
                <a:ext cx="229320" cy="288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02B189EA-5F97-59F2-CC3A-1201D20F99B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153336" y="2677849"/>
                  <a:ext cx="2505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0BB86FAB-9B9E-86CF-E834-4D2D89834EF5}"/>
                    </a:ext>
                  </a:extLst>
                </p14:cNvPr>
                <p14:cNvContentPartPr/>
                <p14:nvPr/>
              </p14:nvContentPartPr>
              <p14:xfrm>
                <a:off x="5515496" y="2683969"/>
                <a:ext cx="200160" cy="468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0BB86FAB-9B9E-86CF-E834-4D2D89834EF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504696" y="2673169"/>
                  <a:ext cx="2214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04480493-E4A7-B93D-5E76-FC75AD379873}"/>
                    </a:ext>
                  </a:extLst>
                </p14:cNvPr>
                <p14:cNvContentPartPr/>
                <p14:nvPr/>
              </p14:nvContentPartPr>
              <p14:xfrm>
                <a:off x="5850296" y="2709889"/>
                <a:ext cx="104040" cy="360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04480493-E4A7-B93D-5E76-FC75AD37987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39496" y="2699089"/>
                  <a:ext cx="1252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CE2F1E5A-77C9-2F37-B729-955A2C76FE93}"/>
                    </a:ext>
                  </a:extLst>
                </p14:cNvPr>
                <p14:cNvContentPartPr/>
                <p14:nvPr/>
              </p14:nvContentPartPr>
              <p14:xfrm>
                <a:off x="6058376" y="2700529"/>
                <a:ext cx="161280" cy="144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CE2F1E5A-77C9-2F37-B729-955A2C76FE9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47576" y="2689729"/>
                  <a:ext cx="1825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CB5D39DD-6457-7870-739B-56DB755118DD}"/>
                    </a:ext>
                  </a:extLst>
                </p14:cNvPr>
                <p14:cNvContentPartPr/>
                <p14:nvPr/>
              </p14:nvContentPartPr>
              <p14:xfrm>
                <a:off x="6267536" y="2687929"/>
                <a:ext cx="194040" cy="360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CB5D39DD-6457-7870-739B-56DB755118D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256716" y="2675929"/>
                  <a:ext cx="215319" cy="27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0918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Ejercicios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49" y="1825625"/>
            <a:ext cx="6283021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s-CO"/>
              <a:t>Robot con 6 R y muñeca esférica. </a:t>
            </a:r>
          </a:p>
          <a:p>
            <a:pPr marL="914400" lvl="1" indent="-457200">
              <a:buAutoNum type="alphaLcPeriod"/>
            </a:pPr>
            <a:r>
              <a:rPr lang="es-CO"/>
              <a:t>Asignar marcos de referencia de acuerdo con la convención DH, poniendo el origen del marco base en el piso. Escriba la tabla de parámetros DH.</a:t>
            </a:r>
          </a:p>
          <a:p>
            <a:pPr marL="914400" lvl="1" indent="-457200">
              <a:buAutoNum type="alphaLcPeriod"/>
            </a:pPr>
            <a:r>
              <a:rPr lang="es-CO"/>
              <a:t>Determine las variables de juntura, dada la matriz </a:t>
            </a:r>
          </a:p>
          <a:p>
            <a:pPr marL="457200" lvl="1" indent="0">
              <a:buNone/>
            </a:pPr>
            <a:r>
              <a:rPr lang="es-CO"/>
              <a:t>T=  -0.2689     0.4431    0.8552  1687,5</a:t>
            </a:r>
          </a:p>
          <a:p>
            <a:pPr marL="457200" lvl="1" indent="0">
              <a:buNone/>
            </a:pPr>
            <a:r>
              <a:rPr lang="es-CO"/>
              <a:t>       -0.7291   -0.6738    0.1199   910,7</a:t>
            </a:r>
          </a:p>
          <a:p>
            <a:pPr marL="457200" lvl="1" indent="0">
              <a:buNone/>
            </a:pPr>
            <a:r>
              <a:rPr lang="es-CO"/>
              <a:t>        0.6294   -0.5913    0.5042   1429,6</a:t>
            </a:r>
          </a:p>
          <a:p>
            <a:pPr marL="457200" lvl="1" indent="0">
              <a:buNone/>
            </a:pPr>
            <a:endParaRPr lang="es-CO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170" y="231456"/>
            <a:ext cx="5033413" cy="65811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AA5B0DAD-0354-D447-A7FD-990312722166}"/>
                  </a:ext>
                </a:extLst>
              </p14:cNvPr>
              <p14:cNvContentPartPr/>
              <p14:nvPr/>
            </p14:nvContentPartPr>
            <p14:xfrm>
              <a:off x="9762106" y="1449054"/>
              <a:ext cx="41400" cy="69840"/>
            </p14:xfrm>
          </p:contentPart>
        </mc:Choice>
        <mc:Fallback xmlns=""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AA5B0DAD-0354-D447-A7FD-9903127221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46626" y="1433653"/>
                <a:ext cx="72000" cy="100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Entrada de lápiz 27">
                <a:extLst>
                  <a:ext uri="{FF2B5EF4-FFF2-40B4-BE49-F238E27FC236}">
                    <a16:creationId xmlns:a16="http://schemas.microsoft.com/office/drawing/2014/main" id="{38437A95-E9C2-704B-B9EE-F56CB949F8F6}"/>
                  </a:ext>
                </a:extLst>
              </p14:cNvPr>
              <p14:cNvContentPartPr/>
              <p14:nvPr/>
            </p14:nvContentPartPr>
            <p14:xfrm>
              <a:off x="9744106" y="1412694"/>
              <a:ext cx="107640" cy="113040"/>
            </p14:xfrm>
          </p:contentPart>
        </mc:Choice>
        <mc:Fallback xmlns="">
          <p:pic>
            <p:nvPicPr>
              <p:cNvPr id="28" name="Entrada de lápiz 27">
                <a:extLst>
                  <a:ext uri="{FF2B5EF4-FFF2-40B4-BE49-F238E27FC236}">
                    <a16:creationId xmlns:a16="http://schemas.microsoft.com/office/drawing/2014/main" id="{38437A95-E9C2-704B-B9EE-F56CB949F8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28626" y="1397214"/>
                <a:ext cx="13824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E5300308-83A6-514D-9D8D-5666370E2483}"/>
                  </a:ext>
                </a:extLst>
              </p14:cNvPr>
              <p14:cNvContentPartPr/>
              <p14:nvPr/>
            </p14:nvContentPartPr>
            <p14:xfrm>
              <a:off x="9661306" y="1000494"/>
              <a:ext cx="344520" cy="194760"/>
            </p14:xfrm>
          </p:contentPart>
        </mc:Choice>
        <mc:Fallback xmlns=""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E5300308-83A6-514D-9D8D-5666370E248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45826" y="985014"/>
                <a:ext cx="375120" cy="22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upo 33">
            <a:extLst>
              <a:ext uri="{FF2B5EF4-FFF2-40B4-BE49-F238E27FC236}">
                <a16:creationId xmlns:a16="http://schemas.microsoft.com/office/drawing/2014/main" id="{0E6747C4-E7AC-5D4D-B164-96826D2777EC}"/>
              </a:ext>
            </a:extLst>
          </p:cNvPr>
          <p:cNvGrpSpPr/>
          <p:nvPr/>
        </p:nvGrpSpPr>
        <p:grpSpPr>
          <a:xfrm>
            <a:off x="9764986" y="1483614"/>
            <a:ext cx="69120" cy="17280"/>
            <a:chOff x="9764986" y="1483614"/>
            <a:chExt cx="69120" cy="1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19F73D01-A2F6-374B-A3A8-27B78A23B7AF}"/>
                    </a:ext>
                  </a:extLst>
                </p14:cNvPr>
                <p14:cNvContentPartPr/>
                <p14:nvPr/>
              </p14:nvContentPartPr>
              <p14:xfrm>
                <a:off x="9816826" y="1483614"/>
                <a:ext cx="360" cy="36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19F73D01-A2F6-374B-A3A8-27B78A23B7A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01346" y="146813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A80D90CF-C015-0944-9D72-8221DE20FDC6}"/>
                    </a:ext>
                  </a:extLst>
                </p14:cNvPr>
                <p14:cNvContentPartPr/>
                <p14:nvPr/>
              </p14:nvContentPartPr>
              <p14:xfrm>
                <a:off x="9789466" y="1489014"/>
                <a:ext cx="44640" cy="1188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A80D90CF-C015-0944-9D72-8221DE20FDC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73986" y="1473534"/>
                  <a:ext cx="752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BA733AA9-1F7B-E947-8996-48D5781EFC7E}"/>
                    </a:ext>
                  </a:extLst>
                </p14:cNvPr>
                <p14:cNvContentPartPr/>
                <p14:nvPr/>
              </p14:nvContentPartPr>
              <p14:xfrm>
                <a:off x="9764986" y="1483614"/>
                <a:ext cx="360" cy="36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BA733AA9-1F7B-E947-8996-48D5781EFC7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49506" y="146813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3" name="Entrada de lápiz 42">
                <a:extLst>
                  <a:ext uri="{FF2B5EF4-FFF2-40B4-BE49-F238E27FC236}">
                    <a16:creationId xmlns:a16="http://schemas.microsoft.com/office/drawing/2014/main" id="{ECCB13D7-BBC9-6D4F-A965-7465285980EB}"/>
                  </a:ext>
                </a:extLst>
              </p14:cNvPr>
              <p14:cNvContentPartPr/>
              <p14:nvPr/>
            </p14:nvContentPartPr>
            <p14:xfrm>
              <a:off x="9770746" y="2294334"/>
              <a:ext cx="37440" cy="344880"/>
            </p14:xfrm>
          </p:contentPart>
        </mc:Choice>
        <mc:Fallback xmlns="">
          <p:pic>
            <p:nvPicPr>
              <p:cNvPr id="43" name="Entrada de lápiz 42">
                <a:extLst>
                  <a:ext uri="{FF2B5EF4-FFF2-40B4-BE49-F238E27FC236}">
                    <a16:creationId xmlns:a16="http://schemas.microsoft.com/office/drawing/2014/main" id="{ECCB13D7-BBC9-6D4F-A965-7465285980E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755266" y="2278854"/>
                <a:ext cx="6804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4" name="Entrada de lápiz 43">
                <a:extLst>
                  <a:ext uri="{FF2B5EF4-FFF2-40B4-BE49-F238E27FC236}">
                    <a16:creationId xmlns:a16="http://schemas.microsoft.com/office/drawing/2014/main" id="{17280CEA-793E-4C48-B921-BE3742B14399}"/>
                  </a:ext>
                </a:extLst>
              </p14:cNvPr>
              <p14:cNvContentPartPr/>
              <p14:nvPr/>
            </p14:nvContentPartPr>
            <p14:xfrm>
              <a:off x="9759946" y="2794734"/>
              <a:ext cx="5400" cy="72720"/>
            </p14:xfrm>
          </p:contentPart>
        </mc:Choice>
        <mc:Fallback xmlns="">
          <p:pic>
            <p:nvPicPr>
              <p:cNvPr id="44" name="Entrada de lápiz 43">
                <a:extLst>
                  <a:ext uri="{FF2B5EF4-FFF2-40B4-BE49-F238E27FC236}">
                    <a16:creationId xmlns:a16="http://schemas.microsoft.com/office/drawing/2014/main" id="{17280CEA-793E-4C48-B921-BE3742B1439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744466" y="2779330"/>
                <a:ext cx="36000" cy="103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0" name="Entrada de lápiz 79">
                <a:extLst>
                  <a:ext uri="{FF2B5EF4-FFF2-40B4-BE49-F238E27FC236}">
                    <a16:creationId xmlns:a16="http://schemas.microsoft.com/office/drawing/2014/main" id="{55D010BE-0995-E141-86BA-93DEA99B9BD5}"/>
                  </a:ext>
                </a:extLst>
              </p14:cNvPr>
              <p14:cNvContentPartPr/>
              <p14:nvPr/>
            </p14:nvContentPartPr>
            <p14:xfrm>
              <a:off x="8195026" y="6490494"/>
              <a:ext cx="102600" cy="141120"/>
            </p14:xfrm>
          </p:contentPart>
        </mc:Choice>
        <mc:Fallback xmlns="">
          <p:pic>
            <p:nvPicPr>
              <p:cNvPr id="80" name="Entrada de lápiz 79">
                <a:extLst>
                  <a:ext uri="{FF2B5EF4-FFF2-40B4-BE49-F238E27FC236}">
                    <a16:creationId xmlns:a16="http://schemas.microsoft.com/office/drawing/2014/main" id="{55D010BE-0995-E141-86BA-93DEA99B9BD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179546" y="6475014"/>
                <a:ext cx="1332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7" name="Entrada de lápiz 86">
                <a:extLst>
                  <a:ext uri="{FF2B5EF4-FFF2-40B4-BE49-F238E27FC236}">
                    <a16:creationId xmlns:a16="http://schemas.microsoft.com/office/drawing/2014/main" id="{79941683-F642-2C47-9362-6DAA0D3927EA}"/>
                  </a:ext>
                </a:extLst>
              </p14:cNvPr>
              <p14:cNvContentPartPr/>
              <p14:nvPr/>
            </p14:nvContentPartPr>
            <p14:xfrm>
              <a:off x="9782266" y="1466334"/>
              <a:ext cx="360" cy="360"/>
            </p14:xfrm>
          </p:contentPart>
        </mc:Choice>
        <mc:Fallback xmlns="">
          <p:pic>
            <p:nvPicPr>
              <p:cNvPr id="87" name="Entrada de lápiz 86">
                <a:extLst>
                  <a:ext uri="{FF2B5EF4-FFF2-40B4-BE49-F238E27FC236}">
                    <a16:creationId xmlns:a16="http://schemas.microsoft.com/office/drawing/2014/main" id="{79941683-F642-2C47-9362-6DAA0D3927E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766786" y="1450854"/>
                <a:ext cx="309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05" name="Entrada de lápiz 104">
                <a:extLst>
                  <a:ext uri="{FF2B5EF4-FFF2-40B4-BE49-F238E27FC236}">
                    <a16:creationId xmlns:a16="http://schemas.microsoft.com/office/drawing/2014/main" id="{67D00406-CE28-C147-B0C6-70D1C78BAB87}"/>
                  </a:ext>
                </a:extLst>
              </p14:cNvPr>
              <p14:cNvContentPartPr/>
              <p14:nvPr/>
            </p14:nvContentPartPr>
            <p14:xfrm>
              <a:off x="10299586" y="1293894"/>
              <a:ext cx="360" cy="360"/>
            </p14:xfrm>
          </p:contentPart>
        </mc:Choice>
        <mc:Fallback xmlns="">
          <p:pic>
            <p:nvPicPr>
              <p:cNvPr id="105" name="Entrada de lápiz 104">
                <a:extLst>
                  <a:ext uri="{FF2B5EF4-FFF2-40B4-BE49-F238E27FC236}">
                    <a16:creationId xmlns:a16="http://schemas.microsoft.com/office/drawing/2014/main" id="{67D00406-CE28-C147-B0C6-70D1C78BAB8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284106" y="1278414"/>
                <a:ext cx="309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7" name="Entrada de lápiz 116">
                <a:extLst>
                  <a:ext uri="{FF2B5EF4-FFF2-40B4-BE49-F238E27FC236}">
                    <a16:creationId xmlns:a16="http://schemas.microsoft.com/office/drawing/2014/main" id="{272B0BE0-30A6-2A47-B420-6D6D72F90BA4}"/>
                  </a:ext>
                </a:extLst>
              </p14:cNvPr>
              <p14:cNvContentPartPr/>
              <p14:nvPr/>
            </p14:nvContentPartPr>
            <p14:xfrm>
              <a:off x="8246506" y="6590574"/>
              <a:ext cx="360" cy="360"/>
            </p14:xfrm>
          </p:contentPart>
        </mc:Choice>
        <mc:Fallback xmlns="">
          <p:pic>
            <p:nvPicPr>
              <p:cNvPr id="117" name="Entrada de lápiz 116">
                <a:extLst>
                  <a:ext uri="{FF2B5EF4-FFF2-40B4-BE49-F238E27FC236}">
                    <a16:creationId xmlns:a16="http://schemas.microsoft.com/office/drawing/2014/main" id="{272B0BE0-30A6-2A47-B420-6D6D72F90BA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231026" y="6575094"/>
                <a:ext cx="309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19" name="Entrada de lápiz 118">
                <a:extLst>
                  <a:ext uri="{FF2B5EF4-FFF2-40B4-BE49-F238E27FC236}">
                    <a16:creationId xmlns:a16="http://schemas.microsoft.com/office/drawing/2014/main" id="{5AF296C9-DE08-7048-8BB9-6AE718227F6D}"/>
                  </a:ext>
                </a:extLst>
              </p14:cNvPr>
              <p14:cNvContentPartPr/>
              <p14:nvPr/>
            </p14:nvContentPartPr>
            <p14:xfrm>
              <a:off x="9789466" y="1466334"/>
              <a:ext cx="44640" cy="64800"/>
            </p14:xfrm>
          </p:contentPart>
        </mc:Choice>
        <mc:Fallback xmlns="">
          <p:pic>
            <p:nvPicPr>
              <p:cNvPr id="119" name="Entrada de lápiz 118">
                <a:extLst>
                  <a:ext uri="{FF2B5EF4-FFF2-40B4-BE49-F238E27FC236}">
                    <a16:creationId xmlns:a16="http://schemas.microsoft.com/office/drawing/2014/main" id="{5AF296C9-DE08-7048-8BB9-6AE718227F6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774110" y="1450854"/>
                <a:ext cx="74995" cy="9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upo 130">
            <a:extLst>
              <a:ext uri="{FF2B5EF4-FFF2-40B4-BE49-F238E27FC236}">
                <a16:creationId xmlns:a16="http://schemas.microsoft.com/office/drawing/2014/main" id="{5A630EAD-724B-DA4F-8B0A-661C20517E05}"/>
              </a:ext>
            </a:extLst>
          </p:cNvPr>
          <p:cNvGrpSpPr/>
          <p:nvPr/>
        </p:nvGrpSpPr>
        <p:grpSpPr>
          <a:xfrm>
            <a:off x="8156146" y="5504094"/>
            <a:ext cx="1559880" cy="1201320"/>
            <a:chOff x="8156146" y="5504094"/>
            <a:chExt cx="1559880" cy="120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4" name="Entrada de lápiz 73">
                  <a:extLst>
                    <a:ext uri="{FF2B5EF4-FFF2-40B4-BE49-F238E27FC236}">
                      <a16:creationId xmlns:a16="http://schemas.microsoft.com/office/drawing/2014/main" id="{C06B25A8-CDE2-AC46-B126-6E02A12333D0}"/>
                    </a:ext>
                  </a:extLst>
                </p14:cNvPr>
                <p14:cNvContentPartPr/>
                <p14:nvPr/>
              </p14:nvContentPartPr>
              <p14:xfrm>
                <a:off x="8263786" y="6526494"/>
                <a:ext cx="1220040" cy="34200"/>
              </p14:xfrm>
            </p:contentPart>
          </mc:Choice>
          <mc:Fallback xmlns="">
            <p:pic>
              <p:nvPicPr>
                <p:cNvPr id="74" name="Entrada de lápiz 73">
                  <a:extLst>
                    <a:ext uri="{FF2B5EF4-FFF2-40B4-BE49-F238E27FC236}">
                      <a16:creationId xmlns:a16="http://schemas.microsoft.com/office/drawing/2014/main" id="{C06B25A8-CDE2-AC46-B126-6E02A12333D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48306" y="6510849"/>
                  <a:ext cx="1250640" cy="651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151BCFA8-3330-1046-8D9C-2E85DBA8C986}"/>
                    </a:ext>
                  </a:extLst>
                </p14:cNvPr>
                <p14:cNvContentPartPr/>
                <p14:nvPr/>
              </p14:nvContentPartPr>
              <p14:xfrm>
                <a:off x="9427306" y="6417774"/>
                <a:ext cx="173520" cy="27000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151BCFA8-3330-1046-8D9C-2E85DBA8C98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11826" y="6402294"/>
                  <a:ext cx="2041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7" name="Entrada de lápiz 76">
                  <a:extLst>
                    <a:ext uri="{FF2B5EF4-FFF2-40B4-BE49-F238E27FC236}">
                      <a16:creationId xmlns:a16="http://schemas.microsoft.com/office/drawing/2014/main" id="{203A0FCB-91E9-D94B-9721-D131C1EB184B}"/>
                    </a:ext>
                  </a:extLst>
                </p14:cNvPr>
                <p14:cNvContentPartPr/>
                <p14:nvPr/>
              </p14:nvContentPartPr>
              <p14:xfrm>
                <a:off x="8227426" y="5626134"/>
                <a:ext cx="60840" cy="895680"/>
              </p14:xfrm>
            </p:contentPart>
          </mc:Choice>
          <mc:Fallback xmlns="">
            <p:pic>
              <p:nvPicPr>
                <p:cNvPr id="77" name="Entrada de lápiz 76">
                  <a:extLst>
                    <a:ext uri="{FF2B5EF4-FFF2-40B4-BE49-F238E27FC236}">
                      <a16:creationId xmlns:a16="http://schemas.microsoft.com/office/drawing/2014/main" id="{203A0FCB-91E9-D94B-9721-D131C1EB184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211854" y="5610654"/>
                  <a:ext cx="91622" cy="9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8" name="Entrada de lápiz 77">
                  <a:extLst>
                    <a:ext uri="{FF2B5EF4-FFF2-40B4-BE49-F238E27FC236}">
                      <a16:creationId xmlns:a16="http://schemas.microsoft.com/office/drawing/2014/main" id="{A425AD6A-FA52-0346-9295-531694FB6DA7}"/>
                    </a:ext>
                  </a:extLst>
                </p14:cNvPr>
                <p14:cNvContentPartPr/>
                <p14:nvPr/>
              </p14:nvContentPartPr>
              <p14:xfrm>
                <a:off x="8187106" y="5588694"/>
                <a:ext cx="186840" cy="177480"/>
              </p14:xfrm>
            </p:contentPart>
          </mc:Choice>
          <mc:Fallback xmlns="">
            <p:pic>
              <p:nvPicPr>
                <p:cNvPr id="78" name="Entrada de lápiz 77">
                  <a:extLst>
                    <a:ext uri="{FF2B5EF4-FFF2-40B4-BE49-F238E27FC236}">
                      <a16:creationId xmlns:a16="http://schemas.microsoft.com/office/drawing/2014/main" id="{A425AD6A-FA52-0346-9295-531694FB6DA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171626" y="5573214"/>
                  <a:ext cx="2174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2" name="Entrada de lápiz 81">
                  <a:extLst>
                    <a:ext uri="{FF2B5EF4-FFF2-40B4-BE49-F238E27FC236}">
                      <a16:creationId xmlns:a16="http://schemas.microsoft.com/office/drawing/2014/main" id="{04C27185-79B4-5646-8D8F-059DCAAD7EE7}"/>
                    </a:ext>
                  </a:extLst>
                </p14:cNvPr>
                <p14:cNvContentPartPr/>
                <p14:nvPr/>
              </p14:nvContentPartPr>
              <p14:xfrm>
                <a:off x="8384746" y="5504094"/>
                <a:ext cx="178560" cy="266040"/>
              </p14:xfrm>
            </p:contentPart>
          </mc:Choice>
          <mc:Fallback xmlns="">
            <p:pic>
              <p:nvPicPr>
                <p:cNvPr id="82" name="Entrada de lápiz 81">
                  <a:extLst>
                    <a:ext uri="{FF2B5EF4-FFF2-40B4-BE49-F238E27FC236}">
                      <a16:creationId xmlns:a16="http://schemas.microsoft.com/office/drawing/2014/main" id="{04C27185-79B4-5646-8D8F-059DCAAD7EE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69297" y="5488614"/>
                  <a:ext cx="209098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83" name="Entrada de lápiz 82">
                  <a:extLst>
                    <a:ext uri="{FF2B5EF4-FFF2-40B4-BE49-F238E27FC236}">
                      <a16:creationId xmlns:a16="http://schemas.microsoft.com/office/drawing/2014/main" id="{A35A9FD1-6DAB-EC41-A4D2-3E1849CAC4B0}"/>
                    </a:ext>
                  </a:extLst>
                </p14:cNvPr>
                <p14:cNvContentPartPr/>
                <p14:nvPr/>
              </p14:nvContentPartPr>
              <p14:xfrm>
                <a:off x="8412826" y="5620734"/>
                <a:ext cx="363960" cy="102240"/>
              </p14:xfrm>
            </p:contentPart>
          </mc:Choice>
          <mc:Fallback xmlns="">
            <p:pic>
              <p:nvPicPr>
                <p:cNvPr id="83" name="Entrada de lápiz 82">
                  <a:extLst>
                    <a:ext uri="{FF2B5EF4-FFF2-40B4-BE49-F238E27FC236}">
                      <a16:creationId xmlns:a16="http://schemas.microsoft.com/office/drawing/2014/main" id="{A35A9FD1-6DAB-EC41-A4D2-3E1849CAC4B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397346" y="5605254"/>
                  <a:ext cx="3945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11" name="Entrada de lápiz 110">
                  <a:extLst>
                    <a:ext uri="{FF2B5EF4-FFF2-40B4-BE49-F238E27FC236}">
                      <a16:creationId xmlns:a16="http://schemas.microsoft.com/office/drawing/2014/main" id="{73F7A8A6-2415-4F4C-9565-4AB7346AFCCC}"/>
                    </a:ext>
                  </a:extLst>
                </p14:cNvPr>
                <p14:cNvContentPartPr/>
                <p14:nvPr/>
              </p14:nvContentPartPr>
              <p14:xfrm>
                <a:off x="8207266" y="6538734"/>
                <a:ext cx="143280" cy="166680"/>
              </p14:xfrm>
            </p:contentPart>
          </mc:Choice>
          <mc:Fallback xmlns="">
            <p:pic>
              <p:nvPicPr>
                <p:cNvPr id="111" name="Entrada de lápiz 110">
                  <a:extLst>
                    <a:ext uri="{FF2B5EF4-FFF2-40B4-BE49-F238E27FC236}">
                      <a16:creationId xmlns:a16="http://schemas.microsoft.com/office/drawing/2014/main" id="{73F7A8A6-2415-4F4C-9565-4AB7346AFCC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191786" y="6523254"/>
                  <a:ext cx="1738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12" name="Entrada de lápiz 111">
                  <a:extLst>
                    <a:ext uri="{FF2B5EF4-FFF2-40B4-BE49-F238E27FC236}">
                      <a16:creationId xmlns:a16="http://schemas.microsoft.com/office/drawing/2014/main" id="{E4DA9926-13DF-F346-9AD9-70C3DC06E1D5}"/>
                    </a:ext>
                  </a:extLst>
                </p14:cNvPr>
                <p14:cNvContentPartPr/>
                <p14:nvPr/>
              </p14:nvContentPartPr>
              <p14:xfrm>
                <a:off x="8156146" y="6545214"/>
                <a:ext cx="234000" cy="137160"/>
              </p14:xfrm>
            </p:contentPart>
          </mc:Choice>
          <mc:Fallback xmlns="">
            <p:pic>
              <p:nvPicPr>
                <p:cNvPr id="112" name="Entrada de lápiz 111">
                  <a:extLst>
                    <a:ext uri="{FF2B5EF4-FFF2-40B4-BE49-F238E27FC236}">
                      <a16:creationId xmlns:a16="http://schemas.microsoft.com/office/drawing/2014/main" id="{E4DA9926-13DF-F346-9AD9-70C3DC06E1D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140690" y="6529734"/>
                  <a:ext cx="264553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23" name="Entrada de lápiz 122">
                  <a:extLst>
                    <a:ext uri="{FF2B5EF4-FFF2-40B4-BE49-F238E27FC236}">
                      <a16:creationId xmlns:a16="http://schemas.microsoft.com/office/drawing/2014/main" id="{06D9C9CC-EEA3-BC4C-B57A-26005A391F69}"/>
                    </a:ext>
                  </a:extLst>
                </p14:cNvPr>
                <p14:cNvContentPartPr/>
                <p14:nvPr/>
              </p14:nvContentPartPr>
              <p14:xfrm>
                <a:off x="8281426" y="6487614"/>
                <a:ext cx="67320" cy="16920"/>
              </p14:xfrm>
            </p:contentPart>
          </mc:Choice>
          <mc:Fallback xmlns="">
            <p:pic>
              <p:nvPicPr>
                <p:cNvPr id="123" name="Entrada de lápiz 122">
                  <a:extLst>
                    <a:ext uri="{FF2B5EF4-FFF2-40B4-BE49-F238E27FC236}">
                      <a16:creationId xmlns:a16="http://schemas.microsoft.com/office/drawing/2014/main" id="{06D9C9CC-EEA3-BC4C-B57A-26005A391F6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265946" y="6471797"/>
                  <a:ext cx="97920" cy="481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24" name="Entrada de lápiz 123">
                  <a:extLst>
                    <a:ext uri="{FF2B5EF4-FFF2-40B4-BE49-F238E27FC236}">
                      <a16:creationId xmlns:a16="http://schemas.microsoft.com/office/drawing/2014/main" id="{E86B0B17-35D4-4944-B88F-EE3B9E32281E}"/>
                    </a:ext>
                  </a:extLst>
                </p14:cNvPr>
                <p14:cNvContentPartPr/>
                <p14:nvPr/>
              </p14:nvContentPartPr>
              <p14:xfrm>
                <a:off x="8315626" y="6391134"/>
                <a:ext cx="135000" cy="130680"/>
              </p14:xfrm>
            </p:contentPart>
          </mc:Choice>
          <mc:Fallback xmlns="">
            <p:pic>
              <p:nvPicPr>
                <p:cNvPr id="124" name="Entrada de lápiz 123">
                  <a:extLst>
                    <a:ext uri="{FF2B5EF4-FFF2-40B4-BE49-F238E27FC236}">
                      <a16:creationId xmlns:a16="http://schemas.microsoft.com/office/drawing/2014/main" id="{E86B0B17-35D4-4944-B88F-EE3B9E32281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300146" y="6375654"/>
                  <a:ext cx="1656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25" name="Entrada de lápiz 124">
                  <a:extLst>
                    <a:ext uri="{FF2B5EF4-FFF2-40B4-BE49-F238E27FC236}">
                      <a16:creationId xmlns:a16="http://schemas.microsoft.com/office/drawing/2014/main" id="{8F9B079C-46AD-9F40-A746-5D8203FAD9DF}"/>
                    </a:ext>
                  </a:extLst>
                </p14:cNvPr>
                <p14:cNvContentPartPr/>
                <p14:nvPr/>
              </p14:nvContentPartPr>
              <p14:xfrm>
                <a:off x="9368266" y="5603454"/>
                <a:ext cx="347760" cy="159480"/>
              </p14:xfrm>
            </p:contentPart>
          </mc:Choice>
          <mc:Fallback xmlns="">
            <p:pic>
              <p:nvPicPr>
                <p:cNvPr id="125" name="Entrada de lápiz 124">
                  <a:extLst>
                    <a:ext uri="{FF2B5EF4-FFF2-40B4-BE49-F238E27FC236}">
                      <a16:creationId xmlns:a16="http://schemas.microsoft.com/office/drawing/2014/main" id="{8F9B079C-46AD-9F40-A746-5D8203FAD9D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352786" y="5587974"/>
                  <a:ext cx="378360" cy="19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26" name="Entrada de lápiz 125">
                <a:extLst>
                  <a:ext uri="{FF2B5EF4-FFF2-40B4-BE49-F238E27FC236}">
                    <a16:creationId xmlns:a16="http://schemas.microsoft.com/office/drawing/2014/main" id="{8F3F1E95-20F0-6F49-9E69-2D6238BB07F9}"/>
                  </a:ext>
                </a:extLst>
              </p14:cNvPr>
              <p14:cNvContentPartPr/>
              <p14:nvPr/>
            </p14:nvContentPartPr>
            <p14:xfrm>
              <a:off x="10541506" y="5038254"/>
              <a:ext cx="231840" cy="86040"/>
            </p14:xfrm>
          </p:contentPart>
        </mc:Choice>
        <mc:Fallback xmlns="">
          <p:pic>
            <p:nvPicPr>
              <p:cNvPr id="126" name="Entrada de lápiz 125">
                <a:extLst>
                  <a:ext uri="{FF2B5EF4-FFF2-40B4-BE49-F238E27FC236}">
                    <a16:creationId xmlns:a16="http://schemas.microsoft.com/office/drawing/2014/main" id="{8F3F1E95-20F0-6F49-9E69-2D6238BB07F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526050" y="5022709"/>
                <a:ext cx="262393" cy="116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28" name="Entrada de lápiz 127">
                <a:extLst>
                  <a:ext uri="{FF2B5EF4-FFF2-40B4-BE49-F238E27FC236}">
                    <a16:creationId xmlns:a16="http://schemas.microsoft.com/office/drawing/2014/main" id="{69E1D110-1BD3-064E-AAB0-6464380BEB90}"/>
                  </a:ext>
                </a:extLst>
              </p14:cNvPr>
              <p14:cNvContentPartPr/>
              <p14:nvPr/>
            </p14:nvContentPartPr>
            <p14:xfrm>
              <a:off x="11024266" y="4468374"/>
              <a:ext cx="99360" cy="166680"/>
            </p14:xfrm>
          </p:contentPart>
        </mc:Choice>
        <mc:Fallback xmlns="">
          <p:pic>
            <p:nvPicPr>
              <p:cNvPr id="128" name="Entrada de lápiz 127">
                <a:extLst>
                  <a:ext uri="{FF2B5EF4-FFF2-40B4-BE49-F238E27FC236}">
                    <a16:creationId xmlns:a16="http://schemas.microsoft.com/office/drawing/2014/main" id="{69E1D110-1BD3-064E-AAB0-6464380BEB9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008730" y="4452894"/>
                <a:ext cx="130071" cy="19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upo 129">
            <a:extLst>
              <a:ext uri="{FF2B5EF4-FFF2-40B4-BE49-F238E27FC236}">
                <a16:creationId xmlns:a16="http://schemas.microsoft.com/office/drawing/2014/main" id="{329B18C6-1A2F-9542-B712-E68BE5AF04D6}"/>
              </a:ext>
            </a:extLst>
          </p:cNvPr>
          <p:cNvGrpSpPr/>
          <p:nvPr/>
        </p:nvGrpSpPr>
        <p:grpSpPr>
          <a:xfrm>
            <a:off x="11076106" y="4759254"/>
            <a:ext cx="179280" cy="144000"/>
            <a:chOff x="11076106" y="4759254"/>
            <a:chExt cx="179280" cy="14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27" name="Entrada de lápiz 126">
                  <a:extLst>
                    <a:ext uri="{FF2B5EF4-FFF2-40B4-BE49-F238E27FC236}">
                      <a16:creationId xmlns:a16="http://schemas.microsoft.com/office/drawing/2014/main" id="{75C65224-DB79-2A4B-A399-51A68EE88AA0}"/>
                    </a:ext>
                  </a:extLst>
                </p14:cNvPr>
                <p14:cNvContentPartPr/>
                <p14:nvPr/>
              </p14:nvContentPartPr>
              <p14:xfrm>
                <a:off x="11076106" y="4759254"/>
                <a:ext cx="55440" cy="54360"/>
              </p14:xfrm>
            </p:contentPart>
          </mc:Choice>
          <mc:Fallback xmlns="">
            <p:pic>
              <p:nvPicPr>
                <p:cNvPr id="127" name="Entrada de lápiz 126">
                  <a:extLst>
                    <a:ext uri="{FF2B5EF4-FFF2-40B4-BE49-F238E27FC236}">
                      <a16:creationId xmlns:a16="http://schemas.microsoft.com/office/drawing/2014/main" id="{75C65224-DB79-2A4B-A399-51A68EE88AA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060626" y="4743876"/>
                  <a:ext cx="86040" cy="847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29" name="Entrada de lápiz 128">
                  <a:extLst>
                    <a:ext uri="{FF2B5EF4-FFF2-40B4-BE49-F238E27FC236}">
                      <a16:creationId xmlns:a16="http://schemas.microsoft.com/office/drawing/2014/main" id="{A9FEFAB4-4FBA-1043-BEDE-11705D54AC65}"/>
                    </a:ext>
                  </a:extLst>
                </p14:cNvPr>
                <p14:cNvContentPartPr/>
                <p14:nvPr/>
              </p14:nvContentPartPr>
              <p14:xfrm>
                <a:off x="11197066" y="4795974"/>
                <a:ext cx="58320" cy="107280"/>
              </p14:xfrm>
            </p:contentPart>
          </mc:Choice>
          <mc:Fallback xmlns="">
            <p:pic>
              <p:nvPicPr>
                <p:cNvPr id="129" name="Entrada de lápiz 128">
                  <a:extLst>
                    <a:ext uri="{FF2B5EF4-FFF2-40B4-BE49-F238E27FC236}">
                      <a16:creationId xmlns:a16="http://schemas.microsoft.com/office/drawing/2014/main" id="{A9FEFAB4-4FBA-1043-BEDE-11705D54AC6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181586" y="4780442"/>
                  <a:ext cx="88920" cy="13798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A942FF22-EEA2-A64E-94BD-036A5F7952C4}"/>
                  </a:ext>
                </a:extLst>
              </p14:cNvPr>
              <p14:cNvContentPartPr/>
              <p14:nvPr/>
            </p14:nvContentPartPr>
            <p14:xfrm>
              <a:off x="8102160" y="6496200"/>
              <a:ext cx="215280" cy="15264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A942FF22-EEA2-A64E-94BD-036A5F7952C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086654" y="6480720"/>
                <a:ext cx="245931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16FD6CCF-A483-B443-ACED-6FFE47843551}"/>
                  </a:ext>
                </a:extLst>
              </p14:cNvPr>
              <p14:cNvContentPartPr/>
              <p14:nvPr/>
            </p14:nvContentPartPr>
            <p14:xfrm>
              <a:off x="8233200" y="6484680"/>
              <a:ext cx="18720" cy="6876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16FD6CCF-A483-B443-ACED-6FFE4784355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218012" y="6469119"/>
                <a:ext cx="48743" cy="99521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upo 20">
            <a:extLst>
              <a:ext uri="{FF2B5EF4-FFF2-40B4-BE49-F238E27FC236}">
                <a16:creationId xmlns:a16="http://schemas.microsoft.com/office/drawing/2014/main" id="{691F6FBD-DACA-5E4E-A3AE-0D7CB1351837}"/>
              </a:ext>
            </a:extLst>
          </p:cNvPr>
          <p:cNvGrpSpPr/>
          <p:nvPr/>
        </p:nvGrpSpPr>
        <p:grpSpPr>
          <a:xfrm>
            <a:off x="8839080" y="4624200"/>
            <a:ext cx="213480" cy="223560"/>
            <a:chOff x="8839080" y="4624200"/>
            <a:chExt cx="2134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1A31CF28-682D-F544-B2D4-A9E5FFBEC451}"/>
                    </a:ext>
                  </a:extLst>
                </p14:cNvPr>
                <p14:cNvContentPartPr/>
                <p14:nvPr/>
              </p14:nvContentPartPr>
              <p14:xfrm>
                <a:off x="8839080" y="4624200"/>
                <a:ext cx="195120" cy="22356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1A31CF28-682D-F544-B2D4-A9E5FFBEC45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823629" y="4608745"/>
                  <a:ext cx="225664" cy="2541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4D435DF8-F265-244E-BF88-3D14C9E1E379}"/>
                    </a:ext>
                  </a:extLst>
                </p14:cNvPr>
                <p14:cNvContentPartPr/>
                <p14:nvPr/>
              </p14:nvContentPartPr>
              <p14:xfrm>
                <a:off x="8881560" y="4681440"/>
                <a:ext cx="171000" cy="12492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4D435DF8-F265-244E-BF88-3D14C9E1E37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866080" y="4665960"/>
                  <a:ext cx="2016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C159C092-7137-9649-B129-2FD4335F3878}"/>
                    </a:ext>
                  </a:extLst>
                </p14:cNvPr>
                <p14:cNvContentPartPr/>
                <p14:nvPr/>
              </p14:nvContentPartPr>
              <p14:xfrm>
                <a:off x="8924400" y="4673880"/>
                <a:ext cx="48600" cy="13140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C159C092-7137-9649-B129-2FD4335F387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909034" y="4658357"/>
                  <a:ext cx="78975" cy="1620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83D8C735-601D-364A-BD16-440B2E2087C1}"/>
                    </a:ext>
                  </a:extLst>
                </p14:cNvPr>
                <p14:cNvContentPartPr/>
                <p14:nvPr/>
              </p14:nvContentPartPr>
              <p14:xfrm>
                <a:off x="8997480" y="4736520"/>
                <a:ext cx="360" cy="36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83D8C735-601D-364A-BD16-440B2E2087C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982000" y="472104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Entrada de lápiz 37">
                <a:extLst>
                  <a:ext uri="{FF2B5EF4-FFF2-40B4-BE49-F238E27FC236}">
                    <a16:creationId xmlns:a16="http://schemas.microsoft.com/office/drawing/2014/main" id="{C77335F7-374E-1046-B268-4578FF0F2E34}"/>
                  </a:ext>
                </a:extLst>
              </p14:cNvPr>
              <p14:cNvContentPartPr/>
              <p14:nvPr/>
            </p14:nvContentPartPr>
            <p14:xfrm>
              <a:off x="7369920" y="2230920"/>
              <a:ext cx="233640" cy="113760"/>
            </p14:xfrm>
          </p:contentPart>
        </mc:Choice>
        <mc:Fallback xmlns="">
          <p:pic>
            <p:nvPicPr>
              <p:cNvPr id="38" name="Entrada de lápiz 37">
                <a:extLst>
                  <a:ext uri="{FF2B5EF4-FFF2-40B4-BE49-F238E27FC236}">
                    <a16:creationId xmlns:a16="http://schemas.microsoft.com/office/drawing/2014/main" id="{C77335F7-374E-1046-B268-4578FF0F2E3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354440" y="2215440"/>
                <a:ext cx="26424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5" name="Entrada de lápiz 44">
                <a:extLst>
                  <a:ext uri="{FF2B5EF4-FFF2-40B4-BE49-F238E27FC236}">
                    <a16:creationId xmlns:a16="http://schemas.microsoft.com/office/drawing/2014/main" id="{217BBE3F-4E11-0746-A6D5-D7078727E2FA}"/>
                  </a:ext>
                </a:extLst>
              </p14:cNvPr>
              <p14:cNvContentPartPr/>
              <p14:nvPr/>
            </p14:nvContentPartPr>
            <p14:xfrm>
              <a:off x="7955280" y="2560320"/>
              <a:ext cx="504360" cy="175320"/>
            </p14:xfrm>
          </p:contentPart>
        </mc:Choice>
        <mc:Fallback xmlns="">
          <p:pic>
            <p:nvPicPr>
              <p:cNvPr id="45" name="Entrada de lápiz 44">
                <a:extLst>
                  <a:ext uri="{FF2B5EF4-FFF2-40B4-BE49-F238E27FC236}">
                    <a16:creationId xmlns:a16="http://schemas.microsoft.com/office/drawing/2014/main" id="{217BBE3F-4E11-0746-A6D5-D7078727E2F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939800" y="2544840"/>
                <a:ext cx="53496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8" name="Entrada de lápiz 47">
                <a:extLst>
                  <a:ext uri="{FF2B5EF4-FFF2-40B4-BE49-F238E27FC236}">
                    <a16:creationId xmlns:a16="http://schemas.microsoft.com/office/drawing/2014/main" id="{33C1F38A-7050-AB4A-BF9B-0120B282EC1A}"/>
                  </a:ext>
                </a:extLst>
              </p14:cNvPr>
              <p14:cNvContentPartPr/>
              <p14:nvPr/>
            </p14:nvContentPartPr>
            <p14:xfrm>
              <a:off x="8686800" y="2816280"/>
              <a:ext cx="233640" cy="40320"/>
            </p14:xfrm>
          </p:contentPart>
        </mc:Choice>
        <mc:Fallback xmlns="">
          <p:pic>
            <p:nvPicPr>
              <p:cNvPr id="48" name="Entrada de lápiz 47">
                <a:extLst>
                  <a:ext uri="{FF2B5EF4-FFF2-40B4-BE49-F238E27FC236}">
                    <a16:creationId xmlns:a16="http://schemas.microsoft.com/office/drawing/2014/main" id="{33C1F38A-7050-AB4A-BF9B-0120B282EC1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671320" y="2800800"/>
                <a:ext cx="26424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0" name="Entrada de lápiz 59">
                <a:extLst>
                  <a:ext uri="{FF2B5EF4-FFF2-40B4-BE49-F238E27FC236}">
                    <a16:creationId xmlns:a16="http://schemas.microsoft.com/office/drawing/2014/main" id="{76977381-47B9-1D4C-AE6F-34F0B6CB43CF}"/>
                  </a:ext>
                </a:extLst>
              </p14:cNvPr>
              <p14:cNvContentPartPr/>
              <p14:nvPr/>
            </p14:nvContentPartPr>
            <p14:xfrm>
              <a:off x="9144000" y="2980800"/>
              <a:ext cx="196200" cy="101880"/>
            </p14:xfrm>
          </p:contentPart>
        </mc:Choice>
        <mc:Fallback xmlns="">
          <p:pic>
            <p:nvPicPr>
              <p:cNvPr id="60" name="Entrada de lápiz 59">
                <a:extLst>
                  <a:ext uri="{FF2B5EF4-FFF2-40B4-BE49-F238E27FC236}">
                    <a16:creationId xmlns:a16="http://schemas.microsoft.com/office/drawing/2014/main" id="{76977381-47B9-1D4C-AE6F-34F0B6CB43C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128520" y="2965375"/>
                <a:ext cx="226800" cy="132372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upo 97">
            <a:extLst>
              <a:ext uri="{FF2B5EF4-FFF2-40B4-BE49-F238E27FC236}">
                <a16:creationId xmlns:a16="http://schemas.microsoft.com/office/drawing/2014/main" id="{A68EB80A-417E-3F46-BDC3-98438EFBB46A}"/>
              </a:ext>
            </a:extLst>
          </p:cNvPr>
          <p:cNvGrpSpPr/>
          <p:nvPr/>
        </p:nvGrpSpPr>
        <p:grpSpPr>
          <a:xfrm>
            <a:off x="7955280" y="2560320"/>
            <a:ext cx="262440" cy="245160"/>
            <a:chOff x="7955280" y="2560320"/>
            <a:chExt cx="26244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854700FD-4A51-C342-B8DF-C964A7CF5136}"/>
                    </a:ext>
                  </a:extLst>
                </p14:cNvPr>
                <p14:cNvContentPartPr/>
                <p14:nvPr/>
              </p14:nvContentPartPr>
              <p14:xfrm>
                <a:off x="7958520" y="2560320"/>
                <a:ext cx="163800" cy="23112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854700FD-4A51-C342-B8DF-C964A7CF513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43040" y="2544840"/>
                  <a:ext cx="1944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E2C4AC04-EA9D-8747-A73C-6772CFD964CE}"/>
                    </a:ext>
                  </a:extLst>
                </p14:cNvPr>
                <p14:cNvContentPartPr/>
                <p14:nvPr/>
              </p14:nvContentPartPr>
              <p14:xfrm>
                <a:off x="7955280" y="2578320"/>
                <a:ext cx="192960" cy="18432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E2C4AC04-EA9D-8747-A73C-6772CFD964C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39800" y="2562840"/>
                  <a:ext cx="2235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FBC07488-E439-4C46-9FAD-B84134FFE81B}"/>
                    </a:ext>
                  </a:extLst>
                </p14:cNvPr>
                <p14:cNvContentPartPr/>
                <p14:nvPr/>
              </p14:nvContentPartPr>
              <p14:xfrm>
                <a:off x="8103600" y="2596680"/>
                <a:ext cx="89640" cy="19296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FBC07488-E439-4C46-9FAD-B84134FFE81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88058" y="2581200"/>
                  <a:ext cx="120363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B7B00EB5-DBC6-F648-937D-80357CCB8B98}"/>
                    </a:ext>
                  </a:extLst>
                </p14:cNvPr>
                <p14:cNvContentPartPr/>
                <p14:nvPr/>
              </p14:nvContentPartPr>
              <p14:xfrm>
                <a:off x="7992720" y="2604600"/>
                <a:ext cx="225000" cy="20088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B7B00EB5-DBC6-F648-937D-80357CCB8B9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77265" y="2589120"/>
                  <a:ext cx="255551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8" name="Entrada de lápiz 87">
                  <a:extLst>
                    <a:ext uri="{FF2B5EF4-FFF2-40B4-BE49-F238E27FC236}">
                      <a16:creationId xmlns:a16="http://schemas.microsoft.com/office/drawing/2014/main" id="{39AFB6C5-D3DD-0B4E-803A-5141BD21A922}"/>
                    </a:ext>
                  </a:extLst>
                </p14:cNvPr>
                <p14:cNvContentPartPr/>
                <p14:nvPr/>
              </p14:nvContentPartPr>
              <p14:xfrm>
                <a:off x="8028360" y="2669760"/>
                <a:ext cx="360" cy="360"/>
              </p14:xfrm>
            </p:contentPart>
          </mc:Choice>
          <mc:Fallback xmlns="">
            <p:pic>
              <p:nvPicPr>
                <p:cNvPr id="88" name="Entrada de lápiz 87">
                  <a:extLst>
                    <a:ext uri="{FF2B5EF4-FFF2-40B4-BE49-F238E27FC236}">
                      <a16:creationId xmlns:a16="http://schemas.microsoft.com/office/drawing/2014/main" id="{39AFB6C5-D3DD-0B4E-803A-5141BD21A92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012880" y="2654280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14239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448F5D2E-A0CF-1645-B4CD-FA184DF4A61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37" y="0"/>
            <a:ext cx="7042484" cy="68018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8685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Microsoft Macintosh PowerPoint</Application>
  <PresentationFormat>Panorámica</PresentationFormat>
  <Paragraphs>62</Paragraphs>
  <Slides>24</Slides>
  <Notes>1</Notes>
  <HiddenSlides>18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Wingdings</vt:lpstr>
      <vt:lpstr>Office Theme</vt:lpstr>
      <vt:lpstr>CINEMÁTICA INVERSA</vt:lpstr>
      <vt:lpstr>Cinemática Inversa IK</vt:lpstr>
      <vt:lpstr>Brazo planar 3 DoF</vt:lpstr>
      <vt:lpstr>Presentación de PowerPoint</vt:lpstr>
      <vt:lpstr>Presentación de PowerPoint</vt:lpstr>
      <vt:lpstr>Presentación de PowerPoint</vt:lpstr>
      <vt:lpstr>Brazo antropomorfo</vt:lpstr>
      <vt:lpstr>Ejercicios</vt:lpstr>
      <vt:lpstr>Presentación de PowerPoint</vt:lpstr>
      <vt:lpstr>Presentación de PowerPoint</vt:lpstr>
      <vt:lpstr>Presentación de PowerPoint</vt:lpstr>
      <vt:lpstr>Presentación de PowerPoint</vt:lpstr>
      <vt:lpstr>El vector de posición del centro de la muñeca con respecto al marco de referencia</vt:lpstr>
      <vt:lpstr>Ejercicio 2: estructura y marcos de referencia</vt:lpstr>
      <vt:lpstr>En la configuración deseada</vt:lpstr>
      <vt:lpstr>Ejercicio 3 </vt:lpstr>
      <vt:lpstr>Dos posibles soluciones</vt:lpstr>
      <vt:lpstr>Ejercicio 3</vt:lpstr>
      <vt:lpstr>Asignación de marcos según DH y tabla</vt:lpstr>
      <vt:lpstr>Matrices de transformaciones homogéneas</vt:lpstr>
      <vt:lpstr>Matrices de transformaciones homogéneas</vt:lpstr>
      <vt:lpstr>Matrices de transformaciones homogéneas</vt:lpstr>
      <vt:lpstr>Matriz de rotación del marco e con respecto al marco w</vt:lpstr>
      <vt:lpstr>IK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Robótica</dc:title>
  <dc:creator>Alexandra Velasco Vivas</dc:creator>
  <cp:lastModifiedBy>Alexandra Velasco</cp:lastModifiedBy>
  <cp:revision>1</cp:revision>
  <dcterms:created xsi:type="dcterms:W3CDTF">2016-01-18T00:42:11Z</dcterms:created>
  <dcterms:modified xsi:type="dcterms:W3CDTF">2025-03-05T01:14:29Z</dcterms:modified>
</cp:coreProperties>
</file>