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24025D-11BB-D38C-F3F7-B933841FD4E0}" v="1" dt="2024-10-22T16:11:12.5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a Velasco" userId="S::alexandra.velasco@unimilitar.edu.co::d3f0145a-80bd-4d4e-8782-dc826dccd779" providerId="AD" clId="Web-{C824025D-11BB-D38C-F3F7-B933841FD4E0}"/>
    <pc:docChg chg="modSld">
      <pc:chgData name="Alexandra Velasco" userId="S::alexandra.velasco@unimilitar.edu.co::d3f0145a-80bd-4d4e-8782-dc826dccd779" providerId="AD" clId="Web-{C824025D-11BB-D38C-F3F7-B933841FD4E0}" dt="2024-10-22T16:11:12.519" v="0"/>
      <pc:docMkLst>
        <pc:docMk/>
      </pc:docMkLst>
      <pc:sldChg chg="delSp">
        <pc:chgData name="Alexandra Velasco" userId="S::alexandra.velasco@unimilitar.edu.co::d3f0145a-80bd-4d4e-8782-dc826dccd779" providerId="AD" clId="Web-{C824025D-11BB-D38C-F3F7-B933841FD4E0}" dt="2024-10-22T16:11:12.519" v="0"/>
        <pc:sldMkLst>
          <pc:docMk/>
          <pc:sldMk cId="2168365236" sldId="256"/>
        </pc:sldMkLst>
        <pc:spChg chg="del">
          <ac:chgData name="Alexandra Velasco" userId="S::alexandra.velasco@unimilitar.edu.co::d3f0145a-80bd-4d4e-8782-dc826dccd779" providerId="AD" clId="Web-{C824025D-11BB-D38C-F3F7-B933841FD4E0}" dt="2024-10-22T16:11:12.519" v="0"/>
          <ac:spMkLst>
            <pc:docMk/>
            <pc:sldMk cId="2168365236" sldId="256"/>
            <ac:spMk id="3" creationId="{E67CFCD4-9DF1-7962-DD12-AD2DD09154C2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3T01:09:13.5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24575,'18'0'0,"4"0"0,4 0 0,4 0 0,2 0 0,21 0 0,-23 0 0,11 0 0,-31 0 0,-4 0 0,0 0 0,0 0 0,-2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3T01:09:17.2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24575,'31'0'0,"5"0"0,9 0 0,-5 0 0,-2 0 0,-3 0 0,-5 0 0,2 0 0,-5 0 0,-3 0 0,-2 0 0,-2 0 0,-3 0 0,-7 0 0,-4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3T01:09:20.0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24575,'30'0'0,"5"0"0,9 0 0,-7 0 0,3 0 0,0 0 0,1 0 0,6 0 0,-11 0 0,-7 0 0,-7 0 0,-5 0 0,-9 0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3T01:22:10.7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24575,'9'0'0,"1"0"0,5 0 0,2 0 0,-2 0 0,3 0 0,1 0 0,2 0 0,4 0 0,0 0 0,-2 0 0,-3 0 0,-2 0 0,-4 0 0,0 0 0,-3 0 0,1 0 0,-2 0 0,0 0 0,0 0 0,-2 0 0,1 0 0,-2 0 0,1 0 0,1 0 0,0 0 0,-3 0 0,-2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7584B-2B13-C34A-4C2E-FA5FF1B518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BC9804F-B2AC-0991-D143-6D7B9869E9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C574F0-D46E-8469-D487-870D8A2A4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C328-42DB-E54A-9F51-403D1541A527}" type="datetimeFigureOut">
              <a:rPr lang="es-CO" smtClean="0"/>
              <a:t>22/10/2024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04769F-AB19-A06C-3F2D-7850FAFC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CAD777-47ED-DFE6-6AFF-896D0E9B4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F326-1DCE-E142-8A1C-E970DEF64DE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8032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7A0662-24B2-5B38-1E08-4A78F78D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F72F13-C193-34F2-B418-7A74E924C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CE83A3-89B8-72D6-470D-A94A3686F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C328-42DB-E54A-9F51-403D1541A527}" type="datetimeFigureOut">
              <a:rPr lang="es-CO" smtClean="0"/>
              <a:t>22/10/2024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483332-0C23-471F-B127-5A78F70AA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06BF02-F10C-F3D2-5DF9-5A84093A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F326-1DCE-E142-8A1C-E970DEF64DE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6700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7ADC98-D64D-7060-21CC-056DEDADF2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9D4CC7D-0FC6-3E14-CDB2-677DD6D47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7731A2-C065-E1B3-C14F-349E6CDE4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C328-42DB-E54A-9F51-403D1541A527}" type="datetimeFigureOut">
              <a:rPr lang="es-CO" smtClean="0"/>
              <a:t>22/10/2024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3B529B-7420-67B9-B8C1-278B15BE4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54F179-D966-DFF0-A5F9-916B7F554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F326-1DCE-E142-8A1C-E970DEF64DE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4936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A452B-B7E6-AFF9-F4AC-CCD429ED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84D958-13C6-CDCF-9C58-13429E91C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617CDC-BD5A-4D95-E36F-28B9AA03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C328-42DB-E54A-9F51-403D1541A527}" type="datetimeFigureOut">
              <a:rPr lang="es-CO" smtClean="0"/>
              <a:t>22/10/2024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0DA949-5918-5D5F-5759-23A6E5B5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AD0B01-3B8F-1464-0BF1-50BB14DB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F326-1DCE-E142-8A1C-E970DEF64DE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386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8B3AB7-8EC7-3D35-7212-EE930E869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D3B7FD-76BC-FA16-6141-0906B169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C695C7-2B7A-24E5-1A33-5607687E8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C328-42DB-E54A-9F51-403D1541A527}" type="datetimeFigureOut">
              <a:rPr lang="es-CO" smtClean="0"/>
              <a:t>22/10/2024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0AFFC2-5A1E-801F-DD63-0A66AF5FD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E6A9A4-7C42-E851-6B63-785E440E8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F326-1DCE-E142-8A1C-E970DEF64DE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058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B997A-3258-89FF-E87C-759024FAF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D9A916-C146-891A-BA57-501749FE3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27CD837-025E-88B7-BB4C-6D3D43875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4152D1-05F6-530D-BBD5-BF4C09215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C328-42DB-E54A-9F51-403D1541A527}" type="datetimeFigureOut">
              <a:rPr lang="es-CO" smtClean="0"/>
              <a:t>22/10/2024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40F5A8-F922-9251-E115-3E625A253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99D53FB-FF72-9080-62D7-76C08AE37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F326-1DCE-E142-8A1C-E970DEF64DE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8610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A11099-1767-0C13-EF3D-2320A9432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F7F29F-596C-7768-C3EA-F5929210F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63088E-072C-83EB-E816-56C21B3F0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0772650-FBDD-560F-77D7-32F0AD004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5B3E43D-00F1-3089-B372-C1ECC6ACB6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F00ABD6-56F2-7368-DEA1-310C6A08D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C328-42DB-E54A-9F51-403D1541A527}" type="datetimeFigureOut">
              <a:rPr lang="es-CO" smtClean="0"/>
              <a:t>22/10/2024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F22306B-5E52-0DC8-3DC5-3D4E43885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E32F26-0FD0-0F06-4A41-71274E70D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F326-1DCE-E142-8A1C-E970DEF64DE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335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F6F7E3-7800-2977-D533-835E7056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54C621F-2A2D-C773-0720-C72D989C6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C328-42DB-E54A-9F51-403D1541A527}" type="datetimeFigureOut">
              <a:rPr lang="es-CO" smtClean="0"/>
              <a:t>22/10/2024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4A59C90-EE9D-5DD0-2411-9C6906B1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D7B8C18-2630-EE8B-E446-BA94340C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F326-1DCE-E142-8A1C-E970DEF64DE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3976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A74CFF4-7188-5B10-AA60-BE0A95F5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C328-42DB-E54A-9F51-403D1541A527}" type="datetimeFigureOut">
              <a:rPr lang="es-CO" smtClean="0"/>
              <a:t>22/10/2024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AB5B33-04D2-0D5F-8BD9-A30753D1E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F710F2-EC00-3B24-C1C1-8D73A1C79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F326-1DCE-E142-8A1C-E970DEF64DE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2219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653DB-43FA-C640-1A73-3A703B74D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316AD3-12B4-2477-1F0A-BD0753CA7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7B08B38-7444-C3F0-8ED4-B76217287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9F5BE97-EA6C-CF3C-67BF-2CD7A86C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C328-42DB-E54A-9F51-403D1541A527}" type="datetimeFigureOut">
              <a:rPr lang="es-CO" smtClean="0"/>
              <a:t>22/10/2024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548178-8BA4-38D0-AF82-EE8A40A7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0EE2A4-D557-8195-EA24-74F71F5B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F326-1DCE-E142-8A1C-E970DEF64DE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784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342FE-14BE-70E4-2FDE-3C89A20A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EBA5F5-C92C-D4CA-3CF6-2E66A491C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183476-D108-C4FC-DDE0-F5B2E478D3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57230B-F26E-58E3-32DD-5F874203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C328-42DB-E54A-9F51-403D1541A527}" type="datetimeFigureOut">
              <a:rPr lang="es-CO" smtClean="0"/>
              <a:t>22/10/2024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935689-E038-861F-9377-C01F40AB1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E0330A-F17C-EEE8-691A-AAB5DB5EC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3F326-1DCE-E142-8A1C-E970DEF64DE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4339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A44AD5F-D6C3-A024-F004-29E385D54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93C243B-F50E-1760-86E3-31D96F82D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721984-9318-B577-2959-44EAD859B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1DC328-42DB-E54A-9F51-403D1541A527}" type="datetimeFigureOut">
              <a:rPr lang="es-CO" smtClean="0"/>
              <a:t>22/10/2024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925AB8-6F1A-954D-1106-9B2F9F8426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51E62F-5D66-AF1A-F77B-3552993E6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B3F326-1DCE-E142-8A1C-E970DEF64DE1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7157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customXml" Target="../ink/ink1.xml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ustomXml" Target="../ink/ink3.xml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customXml" Target="../ink/ink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4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B6F5F9-A698-17FE-6A36-91A40D31F5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/>
              <a:t>Control cinemático</a:t>
            </a:r>
          </a:p>
        </p:txBody>
      </p:sp>
    </p:spTree>
    <p:extLst>
      <p:ext uri="{BB962C8B-B14F-4D97-AF65-F5344CB8AC3E}">
        <p14:creationId xmlns:p14="http://schemas.microsoft.com/office/powerpoint/2010/main" val="216836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355B5D-198F-FDA8-DB1B-D5250F7B7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3952"/>
            <a:ext cx="10515600" cy="5802972"/>
          </a:xfrm>
        </p:spPr>
        <p:txBody>
          <a:bodyPr>
            <a:normAutofit lnSpcReduction="10000"/>
          </a:bodyPr>
          <a:lstStyle/>
          <a:p>
            <a:r>
              <a:rPr lang="es-CO"/>
              <a:t> A partir de</a:t>
            </a:r>
          </a:p>
          <a:p>
            <a:endParaRPr lang="es-CO"/>
          </a:p>
          <a:p>
            <a:pPr marL="0" indent="0">
              <a:buNone/>
            </a:pPr>
            <a:r>
              <a:rPr lang="es-CO"/>
              <a:t>Se calculan las velocidades de juntura</a:t>
            </a:r>
          </a:p>
          <a:p>
            <a:pPr marL="0" indent="0">
              <a:buNone/>
            </a:pPr>
            <a:r>
              <a:rPr lang="es-CO"/>
              <a:t>Las velocidades de juntura obtenidas, no corresponden a las reales en tiempo continuo </a:t>
            </a:r>
            <a:r>
              <a:rPr lang="es-CO">
                <a:sym typeface="Wingdings" pitchFamily="2" charset="2"/>
              </a:rPr>
              <a:t> la postura del efector final no es la deseada:</a:t>
            </a:r>
          </a:p>
          <a:p>
            <a:pPr marL="0" indent="0">
              <a:buNone/>
            </a:pPr>
            <a:r>
              <a:rPr lang="es-CO"/>
              <a:t>Error de posición y orientación en el espacio operacional: </a:t>
            </a:r>
          </a:p>
          <a:p>
            <a:pPr marL="0" indent="0">
              <a:buNone/>
            </a:pPr>
            <a:endParaRPr lang="es-CO"/>
          </a:p>
          <a:p>
            <a:pPr marL="0" indent="0">
              <a:buNone/>
            </a:pPr>
            <a:r>
              <a:rPr lang="es-CO"/>
              <a:t>y la derivada del error:</a:t>
            </a:r>
          </a:p>
          <a:p>
            <a:pPr marL="0" indent="0">
              <a:buNone/>
            </a:pPr>
            <a:endParaRPr lang="es-CO"/>
          </a:p>
          <a:p>
            <a:pPr marL="0" indent="0">
              <a:buNone/>
            </a:pPr>
            <a:r>
              <a:rPr lang="es-CO"/>
              <a:t>Como</a:t>
            </a:r>
          </a:p>
          <a:p>
            <a:pPr marL="0" indent="0">
              <a:buNone/>
            </a:pPr>
            <a:endParaRPr lang="es-CO"/>
          </a:p>
          <a:p>
            <a:pPr marL="0" indent="0">
              <a:buNone/>
            </a:pPr>
            <a:r>
              <a:rPr lang="es-CO"/>
              <a:t>Entonces el error es: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44E974D-4415-108D-B262-1EECCB814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851" y="1044726"/>
            <a:ext cx="4559717" cy="56383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DAF0D50-95CC-8711-DC41-606154323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709" y="3644679"/>
            <a:ext cx="1442960" cy="38078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1352C99-6BBD-6220-231D-62761401B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3709" y="4608210"/>
            <a:ext cx="1440000" cy="2713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C106D4D-F206-3910-F43B-64F73B4CC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4502" y="6040417"/>
            <a:ext cx="1958414" cy="44009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FACA3B1-97D7-39D3-CEFD-1D263A51B8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9526" y="5054104"/>
            <a:ext cx="3336812" cy="75916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Entrada de lápiz 10">
                <a:extLst>
                  <a:ext uri="{FF2B5EF4-FFF2-40B4-BE49-F238E27FC236}">
                    <a16:creationId xmlns:a16="http://schemas.microsoft.com/office/drawing/2014/main" id="{96EE8A24-8ED8-B87E-90A8-27725F325497}"/>
                  </a:ext>
                </a:extLst>
              </p14:cNvPr>
              <p14:cNvContentPartPr/>
              <p14:nvPr/>
            </p14:nvContentPartPr>
            <p14:xfrm>
              <a:off x="4696138" y="5505012"/>
              <a:ext cx="104040" cy="360"/>
            </p14:xfrm>
          </p:contentPart>
        </mc:Choice>
        <mc:Fallback>
          <p:pic>
            <p:nvPicPr>
              <p:cNvPr id="11" name="Entrada de lápiz 10">
                <a:extLst>
                  <a:ext uri="{FF2B5EF4-FFF2-40B4-BE49-F238E27FC236}">
                    <a16:creationId xmlns:a16="http://schemas.microsoft.com/office/drawing/2014/main" id="{96EE8A24-8ED8-B87E-90A8-27725F32549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90018" y="5498892"/>
                <a:ext cx="11628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0D8C9A40-5EBD-567C-6889-89615846C08D}"/>
                  </a:ext>
                </a:extLst>
              </p14:cNvPr>
              <p14:cNvContentPartPr/>
              <p14:nvPr/>
            </p14:nvContentPartPr>
            <p14:xfrm>
              <a:off x="5424418" y="5525172"/>
              <a:ext cx="148680" cy="360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0D8C9A40-5EBD-567C-6889-89615846C08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18313" y="5519052"/>
                <a:ext cx="16089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3" name="Entrada de lápiz 12">
                <a:extLst>
                  <a:ext uri="{FF2B5EF4-FFF2-40B4-BE49-F238E27FC236}">
                    <a16:creationId xmlns:a16="http://schemas.microsoft.com/office/drawing/2014/main" id="{C8D453C0-1712-095A-26F4-67E306D0003D}"/>
                  </a:ext>
                </a:extLst>
              </p14:cNvPr>
              <p14:cNvContentPartPr/>
              <p14:nvPr/>
            </p14:nvContentPartPr>
            <p14:xfrm>
              <a:off x="6609538" y="5496012"/>
              <a:ext cx="155880" cy="360"/>
            </p14:xfrm>
          </p:contentPart>
        </mc:Choice>
        <mc:Fallback>
          <p:pic>
            <p:nvPicPr>
              <p:cNvPr id="13" name="Entrada de lápiz 12">
                <a:extLst>
                  <a:ext uri="{FF2B5EF4-FFF2-40B4-BE49-F238E27FC236}">
                    <a16:creationId xmlns:a16="http://schemas.microsoft.com/office/drawing/2014/main" id="{C8D453C0-1712-095A-26F4-67E306D0003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603418" y="5489892"/>
                <a:ext cx="16812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3795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8C1B3D-E2E2-B7BE-9798-0EB68F0FF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Algoritmo de cinemática inversa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2AE5F41F-742F-4DAD-201D-C8D06A8BB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411" y="1324306"/>
            <a:ext cx="7703597" cy="301646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DAAEE985-9B03-75F2-1D23-04CEF8D0F93C}"/>
              </a:ext>
            </a:extLst>
          </p:cNvPr>
          <p:cNvSpPr txBox="1"/>
          <p:nvPr/>
        </p:nvSpPr>
        <p:spPr>
          <a:xfrm>
            <a:off x="2445831" y="4361690"/>
            <a:ext cx="625365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Se debe utilizar el jacobiano analítico</a:t>
            </a:r>
          </a:p>
          <a:p>
            <a:r>
              <a:rPr lang="es-CO"/>
              <a:t>Considerando</a:t>
            </a:r>
          </a:p>
          <a:p>
            <a:endParaRPr lang="es-CO"/>
          </a:p>
          <a:p>
            <a:endParaRPr lang="es-CO"/>
          </a:p>
          <a:p>
            <a:r>
              <a:rPr lang="es-CO"/>
              <a:t>K es la matriz de valores propios del sistema</a:t>
            </a:r>
          </a:p>
          <a:p>
            <a:endParaRPr lang="es-CO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25071B1-FE5C-2315-9D9F-679CE2356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4408" y="4688858"/>
            <a:ext cx="2181799" cy="55036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A30831B-6F92-6BB8-A99A-59275D820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9948" y="5139110"/>
            <a:ext cx="1172710" cy="35937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919D349F-217F-E1BA-C425-5E189FC2CC44}"/>
                  </a:ext>
                </a:extLst>
              </p14:cNvPr>
              <p14:cNvContentPartPr/>
              <p14:nvPr/>
            </p14:nvContentPartPr>
            <p14:xfrm>
              <a:off x="5648698" y="5001372"/>
              <a:ext cx="135720" cy="36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919D349F-217F-E1BA-C425-5E189FC2CC4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42578" y="4995252"/>
                <a:ext cx="14796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73964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Tema de Office</vt:lpstr>
      <vt:lpstr>Control cinemático</vt:lpstr>
      <vt:lpstr>PowerPoint Presentation</vt:lpstr>
      <vt:lpstr>Algoritmo de cinemática inversa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Alexandra Velasco</dc:creator>
  <cp:revision>1</cp:revision>
  <dcterms:created xsi:type="dcterms:W3CDTF">2024-09-23T00:58:11Z</dcterms:created>
  <dcterms:modified xsi:type="dcterms:W3CDTF">2024-10-22T16:11:53Z</dcterms:modified>
</cp:coreProperties>
</file>