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  <p:sldId id="262" r:id="rId4"/>
    <p:sldId id="263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78" d="100"/>
          <a:sy n="78" d="100"/>
        </p:scale>
        <p:origin x="-36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97BD7E2-0C57-4A8F-8989-7D3496A5E95F}" type="datetimeFigureOut">
              <a:rPr lang="es-ES" smtClean="0"/>
              <a:pPr/>
              <a:t>08/06/2009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5005AF9-6D19-4280-9D2C-81E82BA61A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7BD7E2-0C57-4A8F-8989-7D3496A5E95F}" type="datetimeFigureOut">
              <a:rPr lang="es-ES" smtClean="0"/>
              <a:pPr/>
              <a:t>08/06/2009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005AF9-6D19-4280-9D2C-81E82BA61A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7BD7E2-0C57-4A8F-8989-7D3496A5E95F}" type="datetimeFigureOut">
              <a:rPr lang="es-ES" smtClean="0"/>
              <a:pPr/>
              <a:t>08/06/2009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005AF9-6D19-4280-9D2C-81E82BA61A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7BD7E2-0C57-4A8F-8989-7D3496A5E95F}" type="datetimeFigureOut">
              <a:rPr lang="es-ES" smtClean="0"/>
              <a:pPr/>
              <a:t>08/06/2009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005AF9-6D19-4280-9D2C-81E82BA61AB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7BD7E2-0C57-4A8F-8989-7D3496A5E95F}" type="datetimeFigureOut">
              <a:rPr lang="es-ES" smtClean="0"/>
              <a:pPr/>
              <a:t>08/06/2009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005AF9-6D19-4280-9D2C-81E82BA61AB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7BD7E2-0C57-4A8F-8989-7D3496A5E95F}" type="datetimeFigureOut">
              <a:rPr lang="es-ES" smtClean="0"/>
              <a:pPr/>
              <a:t>08/06/2009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005AF9-6D19-4280-9D2C-81E82BA61AB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7BD7E2-0C57-4A8F-8989-7D3496A5E95F}" type="datetimeFigureOut">
              <a:rPr lang="es-ES" smtClean="0"/>
              <a:pPr/>
              <a:t>08/06/2009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005AF9-6D19-4280-9D2C-81E82BA61A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7BD7E2-0C57-4A8F-8989-7D3496A5E95F}" type="datetimeFigureOut">
              <a:rPr lang="es-ES" smtClean="0"/>
              <a:pPr/>
              <a:t>08/06/2009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005AF9-6D19-4280-9D2C-81E82BA61AB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7BD7E2-0C57-4A8F-8989-7D3496A5E95F}" type="datetimeFigureOut">
              <a:rPr lang="es-ES" smtClean="0"/>
              <a:pPr/>
              <a:t>08/06/2009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005AF9-6D19-4280-9D2C-81E82BA61A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97BD7E2-0C57-4A8F-8989-7D3496A5E95F}" type="datetimeFigureOut">
              <a:rPr lang="es-ES" smtClean="0"/>
              <a:pPr/>
              <a:t>08/06/2009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005AF9-6D19-4280-9D2C-81E82BA61A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7BD7E2-0C57-4A8F-8989-7D3496A5E95F}" type="datetimeFigureOut">
              <a:rPr lang="es-ES" smtClean="0"/>
              <a:pPr/>
              <a:t>08/06/2009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5005AF9-6D19-4280-9D2C-81E82BA61AB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97BD7E2-0C57-4A8F-8989-7D3496A5E95F}" type="datetimeFigureOut">
              <a:rPr lang="es-ES" smtClean="0"/>
              <a:pPr/>
              <a:t>08/06/2009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5005AF9-6D19-4280-9D2C-81E82BA61A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000100" y="1214422"/>
            <a:ext cx="7318656" cy="2800767"/>
          </a:xfrm>
          <a:prstGeom prst="rect">
            <a:avLst/>
          </a:prstGeom>
          <a:solidFill>
            <a:schemeClr val="accent1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MX" sz="8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RELACIONES EJB</a:t>
            </a:r>
            <a:endParaRPr lang="es-ES" sz="8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RelacionesEjb.jpg"/>
          <p:cNvPicPr>
            <a:picLocks noChangeAspect="1"/>
          </p:cNvPicPr>
          <p:nvPr/>
        </p:nvPicPr>
        <p:blipFill>
          <a:blip r:embed="rId2"/>
          <a:srcRect t="51042" r="77966" b="36241"/>
          <a:stretch>
            <a:fillRect/>
          </a:stretch>
        </p:blipFill>
        <p:spPr>
          <a:xfrm>
            <a:off x="714348" y="428604"/>
            <a:ext cx="3214710" cy="1785950"/>
          </a:xfrm>
          <a:prstGeom prst="rect">
            <a:avLst/>
          </a:prstGeom>
        </p:spPr>
      </p:pic>
      <p:pic>
        <p:nvPicPr>
          <p:cNvPr id="3" name="2 Imagen" descr="RelacionesEjb.jpg"/>
          <p:cNvPicPr>
            <a:picLocks noChangeAspect="1"/>
          </p:cNvPicPr>
          <p:nvPr/>
        </p:nvPicPr>
        <p:blipFill>
          <a:blip r:embed="rId2"/>
          <a:srcRect t="65793" r="77966" b="25560"/>
          <a:stretch>
            <a:fillRect/>
          </a:stretch>
        </p:blipFill>
        <p:spPr>
          <a:xfrm>
            <a:off x="4714876" y="642918"/>
            <a:ext cx="3214710" cy="1214446"/>
          </a:xfrm>
          <a:prstGeom prst="rect">
            <a:avLst/>
          </a:prstGeom>
        </p:spPr>
      </p:pic>
      <p:pic>
        <p:nvPicPr>
          <p:cNvPr id="4" name="3 Imagen" descr="RelacionesEjb.jpg"/>
          <p:cNvPicPr>
            <a:picLocks noChangeAspect="1"/>
          </p:cNvPicPr>
          <p:nvPr/>
        </p:nvPicPr>
        <p:blipFill>
          <a:blip r:embed="rId2"/>
          <a:srcRect l="1959" t="75458" r="81883" b="6250"/>
          <a:stretch>
            <a:fillRect/>
          </a:stretch>
        </p:blipFill>
        <p:spPr>
          <a:xfrm>
            <a:off x="1000100" y="2860244"/>
            <a:ext cx="2357454" cy="2569020"/>
          </a:xfrm>
          <a:prstGeom prst="rect">
            <a:avLst/>
          </a:prstGeom>
        </p:spPr>
      </p:pic>
      <p:pic>
        <p:nvPicPr>
          <p:cNvPr id="5" name="4 Imagen" descr="Relaciones real Ejb.jpg"/>
          <p:cNvPicPr>
            <a:picLocks noChangeAspect="1"/>
          </p:cNvPicPr>
          <p:nvPr/>
        </p:nvPicPr>
        <p:blipFill>
          <a:blip r:embed="rId3"/>
          <a:srcRect l="1699" t="84375" r="69889" b="6250"/>
          <a:stretch>
            <a:fillRect/>
          </a:stretch>
        </p:blipFill>
        <p:spPr>
          <a:xfrm>
            <a:off x="5000628" y="3071810"/>
            <a:ext cx="3286148" cy="200026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Relaciones real Ejb.jpg"/>
          <p:cNvPicPr>
            <a:picLocks noChangeAspect="1"/>
          </p:cNvPicPr>
          <p:nvPr/>
        </p:nvPicPr>
        <p:blipFill>
          <a:blip r:embed="rId2"/>
          <a:srcRect l="35773" t="17187" r="37398" b="64844"/>
          <a:stretch>
            <a:fillRect/>
          </a:stretch>
        </p:blipFill>
        <p:spPr>
          <a:xfrm>
            <a:off x="3357554" y="428604"/>
            <a:ext cx="2357454" cy="1643074"/>
          </a:xfrm>
          <a:prstGeom prst="rect">
            <a:avLst/>
          </a:prstGeom>
        </p:spPr>
      </p:pic>
      <p:pic>
        <p:nvPicPr>
          <p:cNvPr id="3" name="2 Imagen" descr="Relaciones real Ejb.jpg"/>
          <p:cNvPicPr>
            <a:picLocks noChangeAspect="1"/>
          </p:cNvPicPr>
          <p:nvPr/>
        </p:nvPicPr>
        <p:blipFill>
          <a:blip r:embed="rId2"/>
          <a:srcRect l="77236" t="18750" b="69531"/>
          <a:stretch>
            <a:fillRect/>
          </a:stretch>
        </p:blipFill>
        <p:spPr>
          <a:xfrm>
            <a:off x="7000892" y="571480"/>
            <a:ext cx="2000264" cy="1071570"/>
          </a:xfrm>
          <a:prstGeom prst="rect">
            <a:avLst/>
          </a:prstGeom>
        </p:spPr>
      </p:pic>
      <p:pic>
        <p:nvPicPr>
          <p:cNvPr id="4" name="3 Imagen" descr="Relaciones real Ejb.jpg"/>
          <p:cNvPicPr>
            <a:picLocks noChangeAspect="1"/>
          </p:cNvPicPr>
          <p:nvPr/>
        </p:nvPicPr>
        <p:blipFill>
          <a:blip r:embed="rId2"/>
          <a:srcRect l="62602" t="25782" r="24390" b="73437"/>
          <a:stretch>
            <a:fillRect/>
          </a:stretch>
        </p:blipFill>
        <p:spPr>
          <a:xfrm>
            <a:off x="5715008" y="1214422"/>
            <a:ext cx="1285884" cy="71438"/>
          </a:xfrm>
          <a:prstGeom prst="rect">
            <a:avLst/>
          </a:prstGeom>
        </p:spPr>
      </p:pic>
      <p:pic>
        <p:nvPicPr>
          <p:cNvPr id="5" name="4 Imagen" descr="Relaciones real Ejb.jpg"/>
          <p:cNvPicPr>
            <a:picLocks noChangeAspect="1"/>
          </p:cNvPicPr>
          <p:nvPr/>
        </p:nvPicPr>
        <p:blipFill>
          <a:blip r:embed="rId2"/>
          <a:srcRect l="61789" t="12500" r="17886" b="82031"/>
          <a:stretch>
            <a:fillRect/>
          </a:stretch>
        </p:blipFill>
        <p:spPr>
          <a:xfrm>
            <a:off x="5643570" y="0"/>
            <a:ext cx="1785950" cy="500042"/>
          </a:xfrm>
          <a:prstGeom prst="rect">
            <a:avLst/>
          </a:prstGeom>
        </p:spPr>
      </p:pic>
      <p:pic>
        <p:nvPicPr>
          <p:cNvPr id="6" name="5 Imagen" descr="Relaciones real Ejb.jpg"/>
          <p:cNvPicPr>
            <a:picLocks noChangeAspect="1"/>
          </p:cNvPicPr>
          <p:nvPr/>
        </p:nvPicPr>
        <p:blipFill>
          <a:blip r:embed="rId2"/>
          <a:srcRect t="20312" r="73171" b="67969"/>
          <a:stretch>
            <a:fillRect/>
          </a:stretch>
        </p:blipFill>
        <p:spPr>
          <a:xfrm>
            <a:off x="214282" y="714356"/>
            <a:ext cx="2357454" cy="1071570"/>
          </a:xfrm>
          <a:prstGeom prst="rect">
            <a:avLst/>
          </a:prstGeom>
        </p:spPr>
      </p:pic>
      <p:pic>
        <p:nvPicPr>
          <p:cNvPr id="7" name="6 Imagen" descr="Relaciones real Ejb.jpg"/>
          <p:cNvPicPr>
            <a:picLocks noChangeAspect="1"/>
          </p:cNvPicPr>
          <p:nvPr/>
        </p:nvPicPr>
        <p:blipFill>
          <a:blip r:embed="rId2"/>
          <a:srcRect l="26829" t="25781" r="64228" b="72657"/>
          <a:stretch>
            <a:fillRect/>
          </a:stretch>
        </p:blipFill>
        <p:spPr>
          <a:xfrm>
            <a:off x="2571736" y="1214422"/>
            <a:ext cx="785818" cy="142876"/>
          </a:xfrm>
          <a:prstGeom prst="rect">
            <a:avLst/>
          </a:prstGeom>
        </p:spPr>
      </p:pic>
      <p:pic>
        <p:nvPicPr>
          <p:cNvPr id="8" name="7 Imagen" descr="Relaciones real Ejb.jpg"/>
          <p:cNvPicPr>
            <a:picLocks noChangeAspect="1"/>
          </p:cNvPicPr>
          <p:nvPr/>
        </p:nvPicPr>
        <p:blipFill>
          <a:blip r:embed="rId2"/>
          <a:srcRect l="20325" t="12500" r="59350" b="82813"/>
          <a:stretch>
            <a:fillRect/>
          </a:stretch>
        </p:blipFill>
        <p:spPr>
          <a:xfrm>
            <a:off x="2000232" y="0"/>
            <a:ext cx="1785950" cy="428604"/>
          </a:xfrm>
          <a:prstGeom prst="rect">
            <a:avLst/>
          </a:prstGeom>
        </p:spPr>
      </p:pic>
      <p:pic>
        <p:nvPicPr>
          <p:cNvPr id="9" name="8 Imagen" descr="Relaciones real Ejb.jpg"/>
          <p:cNvPicPr>
            <a:picLocks noChangeAspect="1"/>
          </p:cNvPicPr>
          <p:nvPr/>
        </p:nvPicPr>
        <p:blipFill>
          <a:blip r:embed="rId2"/>
          <a:srcRect l="33334" t="67969" r="40650" b="12500"/>
          <a:stretch>
            <a:fillRect/>
          </a:stretch>
        </p:blipFill>
        <p:spPr>
          <a:xfrm>
            <a:off x="3143240" y="5072074"/>
            <a:ext cx="2286016" cy="1785926"/>
          </a:xfrm>
          <a:prstGeom prst="rect">
            <a:avLst/>
          </a:prstGeom>
        </p:spPr>
      </p:pic>
      <p:pic>
        <p:nvPicPr>
          <p:cNvPr id="10" name="9 Imagen" descr="Relaciones real Ejb.jpg"/>
          <p:cNvPicPr>
            <a:picLocks noChangeAspect="1"/>
          </p:cNvPicPr>
          <p:nvPr/>
        </p:nvPicPr>
        <p:blipFill>
          <a:blip r:embed="rId2"/>
          <a:srcRect l="78049" t="71094" b="17968"/>
          <a:stretch>
            <a:fillRect/>
          </a:stretch>
        </p:blipFill>
        <p:spPr>
          <a:xfrm>
            <a:off x="7072330" y="5357826"/>
            <a:ext cx="1928826" cy="1000132"/>
          </a:xfrm>
          <a:prstGeom prst="rect">
            <a:avLst/>
          </a:prstGeom>
        </p:spPr>
      </p:pic>
      <p:pic>
        <p:nvPicPr>
          <p:cNvPr id="11" name="10 Imagen" descr="Relaciones real Ejb.jpg"/>
          <p:cNvPicPr>
            <a:picLocks noChangeAspect="1"/>
          </p:cNvPicPr>
          <p:nvPr/>
        </p:nvPicPr>
        <p:blipFill>
          <a:blip r:embed="rId2"/>
          <a:srcRect l="59350" t="75782" r="23577" b="22656"/>
          <a:stretch>
            <a:fillRect/>
          </a:stretch>
        </p:blipFill>
        <p:spPr>
          <a:xfrm>
            <a:off x="5429256" y="5772847"/>
            <a:ext cx="1643074" cy="156483"/>
          </a:xfrm>
          <a:prstGeom prst="rect">
            <a:avLst/>
          </a:prstGeom>
        </p:spPr>
      </p:pic>
      <p:pic>
        <p:nvPicPr>
          <p:cNvPr id="12" name="11 Imagen" descr="Relaciones real Ejb.jpg"/>
          <p:cNvPicPr>
            <a:picLocks noChangeAspect="1"/>
          </p:cNvPicPr>
          <p:nvPr/>
        </p:nvPicPr>
        <p:blipFill>
          <a:blip r:embed="rId2"/>
          <a:srcRect l="59350" t="81250" r="19512" b="12500"/>
          <a:stretch>
            <a:fillRect/>
          </a:stretch>
        </p:blipFill>
        <p:spPr>
          <a:xfrm>
            <a:off x="5429256" y="6286520"/>
            <a:ext cx="1857388" cy="571480"/>
          </a:xfrm>
          <a:prstGeom prst="rect">
            <a:avLst/>
          </a:prstGeom>
        </p:spPr>
      </p:pic>
      <p:pic>
        <p:nvPicPr>
          <p:cNvPr id="13" name="12 Imagen" descr="Relaciones real Ejb.jpg"/>
          <p:cNvPicPr>
            <a:picLocks noChangeAspect="1"/>
          </p:cNvPicPr>
          <p:nvPr/>
        </p:nvPicPr>
        <p:blipFill>
          <a:blip r:embed="rId2"/>
          <a:srcRect l="77236" t="47656" b="41406"/>
          <a:stretch>
            <a:fillRect/>
          </a:stretch>
        </p:blipFill>
        <p:spPr>
          <a:xfrm>
            <a:off x="7000892" y="3214686"/>
            <a:ext cx="2000264" cy="1000132"/>
          </a:xfrm>
          <a:prstGeom prst="rect">
            <a:avLst/>
          </a:prstGeom>
        </p:spPr>
      </p:pic>
      <p:pic>
        <p:nvPicPr>
          <p:cNvPr id="18" name="17 Imagen" descr="Relaciones real Ejb.jpg"/>
          <p:cNvPicPr>
            <a:picLocks noChangeAspect="1"/>
          </p:cNvPicPr>
          <p:nvPr/>
        </p:nvPicPr>
        <p:blipFill>
          <a:blip r:embed="rId2"/>
          <a:srcRect l="88618" t="58594" r="8943" b="28906"/>
          <a:stretch>
            <a:fillRect/>
          </a:stretch>
        </p:blipFill>
        <p:spPr>
          <a:xfrm>
            <a:off x="8001024" y="4214818"/>
            <a:ext cx="214314" cy="1143008"/>
          </a:xfrm>
          <a:prstGeom prst="rect">
            <a:avLst/>
          </a:prstGeom>
        </p:spPr>
      </p:pic>
      <p:pic>
        <p:nvPicPr>
          <p:cNvPr id="21" name="20 Imagen" descr="Relaciones real Ejb.jpg"/>
          <p:cNvPicPr>
            <a:picLocks noChangeAspect="1"/>
          </p:cNvPicPr>
          <p:nvPr/>
        </p:nvPicPr>
        <p:blipFill>
          <a:blip r:embed="rId2"/>
          <a:srcRect l="66667" t="63281" r="12195" b="32031"/>
          <a:stretch>
            <a:fillRect/>
          </a:stretch>
        </p:blipFill>
        <p:spPr>
          <a:xfrm>
            <a:off x="6143636" y="4572008"/>
            <a:ext cx="1857388" cy="428628"/>
          </a:xfrm>
          <a:prstGeom prst="rect">
            <a:avLst/>
          </a:prstGeom>
        </p:spPr>
      </p:pic>
      <p:pic>
        <p:nvPicPr>
          <p:cNvPr id="23" name="22 Imagen" descr="Relaciones real Ejb.jpg"/>
          <p:cNvPicPr>
            <a:picLocks noChangeAspect="1"/>
          </p:cNvPicPr>
          <p:nvPr/>
        </p:nvPicPr>
        <p:blipFill>
          <a:blip r:embed="rId2"/>
          <a:srcRect l="34960" t="47656" r="43902" b="40625"/>
          <a:stretch>
            <a:fillRect/>
          </a:stretch>
        </p:blipFill>
        <p:spPr>
          <a:xfrm>
            <a:off x="3286116" y="3214686"/>
            <a:ext cx="1857388" cy="1071570"/>
          </a:xfrm>
          <a:prstGeom prst="rect">
            <a:avLst/>
          </a:prstGeom>
        </p:spPr>
      </p:pic>
      <p:pic>
        <p:nvPicPr>
          <p:cNvPr id="24" name="23 Imagen" descr="Relaciones real Ejb.jpg"/>
          <p:cNvPicPr>
            <a:picLocks noChangeAspect="1"/>
          </p:cNvPicPr>
          <p:nvPr/>
        </p:nvPicPr>
        <p:blipFill>
          <a:blip r:embed="rId2"/>
          <a:srcRect l="43902" t="59375" r="53659" b="32031"/>
          <a:stretch>
            <a:fillRect/>
          </a:stretch>
        </p:blipFill>
        <p:spPr>
          <a:xfrm>
            <a:off x="4071934" y="4286256"/>
            <a:ext cx="214314" cy="785818"/>
          </a:xfrm>
          <a:prstGeom prst="rect">
            <a:avLst/>
          </a:prstGeom>
        </p:spPr>
      </p:pic>
      <p:pic>
        <p:nvPicPr>
          <p:cNvPr id="27" name="26 Imagen" descr="Relaciones real Ejb.jpg"/>
          <p:cNvPicPr>
            <a:picLocks noChangeAspect="1"/>
          </p:cNvPicPr>
          <p:nvPr/>
        </p:nvPicPr>
        <p:blipFill>
          <a:blip r:embed="rId2"/>
          <a:srcRect l="58537" t="58594" r="20325" b="37500"/>
          <a:stretch>
            <a:fillRect/>
          </a:stretch>
        </p:blipFill>
        <p:spPr>
          <a:xfrm>
            <a:off x="5143504" y="4000504"/>
            <a:ext cx="1857388" cy="357190"/>
          </a:xfrm>
          <a:prstGeom prst="rect">
            <a:avLst/>
          </a:prstGeom>
        </p:spPr>
      </p:pic>
      <p:pic>
        <p:nvPicPr>
          <p:cNvPr id="28" name="27 Imagen" descr="Relaciones real Ejb.jpg"/>
          <p:cNvPicPr>
            <a:picLocks noChangeAspect="1"/>
          </p:cNvPicPr>
          <p:nvPr/>
        </p:nvPicPr>
        <p:blipFill>
          <a:blip r:embed="rId2"/>
          <a:srcRect l="1626" t="35937" r="78862" b="54688"/>
          <a:stretch>
            <a:fillRect/>
          </a:stretch>
        </p:blipFill>
        <p:spPr>
          <a:xfrm>
            <a:off x="357158" y="2143116"/>
            <a:ext cx="1714512" cy="857256"/>
          </a:xfrm>
          <a:prstGeom prst="rect">
            <a:avLst/>
          </a:prstGeom>
        </p:spPr>
      </p:pic>
      <p:pic>
        <p:nvPicPr>
          <p:cNvPr id="29" name="28 Imagen" descr="Relaciones real Ejb.jpg"/>
          <p:cNvPicPr>
            <a:picLocks noChangeAspect="1"/>
          </p:cNvPicPr>
          <p:nvPr/>
        </p:nvPicPr>
        <p:blipFill>
          <a:blip r:embed="rId2"/>
          <a:srcRect l="21951" t="35156" r="52033" b="51563"/>
          <a:stretch>
            <a:fillRect/>
          </a:stretch>
        </p:blipFill>
        <p:spPr>
          <a:xfrm>
            <a:off x="2071670" y="2071678"/>
            <a:ext cx="2357454" cy="1214446"/>
          </a:xfrm>
          <a:prstGeom prst="rect">
            <a:avLst/>
          </a:prstGeom>
        </p:spPr>
      </p:pic>
      <p:pic>
        <p:nvPicPr>
          <p:cNvPr id="30" name="29 Imagen" descr="Relaciones real Ejb.jpg"/>
          <p:cNvPicPr>
            <a:picLocks noChangeAspect="1"/>
          </p:cNvPicPr>
          <p:nvPr/>
        </p:nvPicPr>
        <p:blipFill>
          <a:blip r:embed="rId2"/>
          <a:srcRect l="62602" t="25782" r="22764" b="72656"/>
          <a:stretch>
            <a:fillRect/>
          </a:stretch>
        </p:blipFill>
        <p:spPr>
          <a:xfrm>
            <a:off x="5715008" y="1214422"/>
            <a:ext cx="1285884" cy="142876"/>
          </a:xfrm>
          <a:prstGeom prst="rect">
            <a:avLst/>
          </a:prstGeom>
        </p:spPr>
      </p:pic>
      <p:pic>
        <p:nvPicPr>
          <p:cNvPr id="31" name="30 Imagen" descr="Relaciones real Ejb.jpg"/>
          <p:cNvPicPr>
            <a:picLocks noChangeAspect="1"/>
          </p:cNvPicPr>
          <p:nvPr/>
        </p:nvPicPr>
        <p:blipFill>
          <a:blip r:embed="rId2"/>
          <a:srcRect l="65854" t="24219" r="32520" b="74218"/>
          <a:stretch>
            <a:fillRect/>
          </a:stretch>
        </p:blipFill>
        <p:spPr>
          <a:xfrm>
            <a:off x="6000760" y="1000108"/>
            <a:ext cx="142876" cy="142876"/>
          </a:xfrm>
          <a:prstGeom prst="rect">
            <a:avLst/>
          </a:prstGeom>
        </p:spPr>
      </p:pic>
      <p:pic>
        <p:nvPicPr>
          <p:cNvPr id="32" name="31 Imagen" descr="Relaciones real Ejb.jpg"/>
          <p:cNvPicPr>
            <a:picLocks noChangeAspect="1"/>
          </p:cNvPicPr>
          <p:nvPr/>
        </p:nvPicPr>
        <p:blipFill>
          <a:blip r:embed="rId2"/>
          <a:srcRect l="65854" t="24219" r="32520" b="74218"/>
          <a:stretch>
            <a:fillRect/>
          </a:stretch>
        </p:blipFill>
        <p:spPr>
          <a:xfrm>
            <a:off x="6715140" y="1357298"/>
            <a:ext cx="142876" cy="142876"/>
          </a:xfrm>
          <a:prstGeom prst="rect">
            <a:avLst/>
          </a:prstGeom>
        </p:spPr>
      </p:pic>
      <p:pic>
        <p:nvPicPr>
          <p:cNvPr id="34" name="33 Imagen" descr="Relaciones real Ejb.jpg"/>
          <p:cNvPicPr>
            <a:picLocks noChangeAspect="1"/>
          </p:cNvPicPr>
          <p:nvPr/>
        </p:nvPicPr>
        <p:blipFill>
          <a:blip r:embed="rId2"/>
          <a:srcRect l="63415" t="23437" r="33333" b="74219"/>
          <a:stretch>
            <a:fillRect/>
          </a:stretch>
        </p:blipFill>
        <p:spPr>
          <a:xfrm>
            <a:off x="5786446" y="928670"/>
            <a:ext cx="285752" cy="214314"/>
          </a:xfrm>
          <a:prstGeom prst="rect">
            <a:avLst/>
          </a:prstGeom>
        </p:spPr>
      </p:pic>
      <p:pic>
        <p:nvPicPr>
          <p:cNvPr id="33" name="32 Imagen" descr="Relaciones real Ejb.jpg"/>
          <p:cNvPicPr>
            <a:picLocks noChangeAspect="1"/>
          </p:cNvPicPr>
          <p:nvPr/>
        </p:nvPicPr>
        <p:blipFill>
          <a:blip r:embed="rId2"/>
          <a:srcRect l="63415" t="23437" r="33333" b="74219"/>
          <a:stretch>
            <a:fillRect/>
          </a:stretch>
        </p:blipFill>
        <p:spPr>
          <a:xfrm>
            <a:off x="6500826" y="1285860"/>
            <a:ext cx="285752" cy="214314"/>
          </a:xfrm>
          <a:prstGeom prst="rect">
            <a:avLst/>
          </a:prstGeom>
        </p:spPr>
      </p:pic>
      <p:pic>
        <p:nvPicPr>
          <p:cNvPr id="35" name="34 Imagen" descr="Relaciones real Ejb.jpg"/>
          <p:cNvPicPr>
            <a:picLocks noChangeAspect="1"/>
          </p:cNvPicPr>
          <p:nvPr/>
        </p:nvPicPr>
        <p:blipFill>
          <a:blip r:embed="rId2"/>
          <a:srcRect l="29268" t="23437" r="69919" b="73438"/>
          <a:stretch>
            <a:fillRect/>
          </a:stretch>
        </p:blipFill>
        <p:spPr>
          <a:xfrm>
            <a:off x="2786050" y="1000108"/>
            <a:ext cx="71438" cy="285752"/>
          </a:xfrm>
          <a:prstGeom prst="rect">
            <a:avLst/>
          </a:prstGeom>
        </p:spPr>
      </p:pic>
      <p:pic>
        <p:nvPicPr>
          <p:cNvPr id="36" name="35 Imagen" descr="Relaciones real Ejb.jpg"/>
          <p:cNvPicPr>
            <a:picLocks noChangeAspect="1"/>
          </p:cNvPicPr>
          <p:nvPr/>
        </p:nvPicPr>
        <p:blipFill>
          <a:blip r:embed="rId2"/>
          <a:srcRect l="26829" t="23437" r="69919" b="73438"/>
          <a:stretch>
            <a:fillRect/>
          </a:stretch>
        </p:blipFill>
        <p:spPr>
          <a:xfrm>
            <a:off x="2571736" y="1000108"/>
            <a:ext cx="285752" cy="285752"/>
          </a:xfrm>
          <a:prstGeom prst="rect">
            <a:avLst/>
          </a:prstGeom>
        </p:spPr>
      </p:pic>
      <p:pic>
        <p:nvPicPr>
          <p:cNvPr id="37" name="36 Imagen" descr="Relaciones real Ejb.jpg"/>
          <p:cNvPicPr>
            <a:picLocks noChangeAspect="1"/>
          </p:cNvPicPr>
          <p:nvPr/>
        </p:nvPicPr>
        <p:blipFill>
          <a:blip r:embed="rId2"/>
          <a:srcRect l="29268" t="23437" r="69919" b="73438"/>
          <a:stretch>
            <a:fillRect/>
          </a:stretch>
        </p:blipFill>
        <p:spPr>
          <a:xfrm>
            <a:off x="3214678" y="1357298"/>
            <a:ext cx="71438" cy="285752"/>
          </a:xfrm>
          <a:prstGeom prst="rect">
            <a:avLst/>
          </a:prstGeom>
        </p:spPr>
      </p:pic>
      <p:pic>
        <p:nvPicPr>
          <p:cNvPr id="38" name="37 Imagen" descr="Relaciones real Ejb.jpg"/>
          <p:cNvPicPr>
            <a:picLocks noChangeAspect="1"/>
          </p:cNvPicPr>
          <p:nvPr/>
        </p:nvPicPr>
        <p:blipFill>
          <a:blip r:embed="rId2"/>
          <a:srcRect l="26829" t="23437" r="69919" b="73438"/>
          <a:stretch>
            <a:fillRect/>
          </a:stretch>
        </p:blipFill>
        <p:spPr>
          <a:xfrm>
            <a:off x="3000364" y="1357298"/>
            <a:ext cx="285752" cy="285752"/>
          </a:xfrm>
          <a:prstGeom prst="rect">
            <a:avLst/>
          </a:prstGeom>
        </p:spPr>
      </p:pic>
      <p:pic>
        <p:nvPicPr>
          <p:cNvPr id="39" name="38 Imagen" descr="Relaciones real Ejb.jpg"/>
          <p:cNvPicPr>
            <a:picLocks noChangeAspect="1"/>
          </p:cNvPicPr>
          <p:nvPr/>
        </p:nvPicPr>
        <p:blipFill>
          <a:blip r:embed="rId2"/>
          <a:srcRect l="59350" t="75781" r="21951" b="22656"/>
          <a:stretch>
            <a:fillRect/>
          </a:stretch>
        </p:blipFill>
        <p:spPr>
          <a:xfrm>
            <a:off x="5429256" y="5786454"/>
            <a:ext cx="1643074" cy="142876"/>
          </a:xfrm>
          <a:prstGeom prst="rect">
            <a:avLst/>
          </a:prstGeom>
        </p:spPr>
      </p:pic>
      <p:pic>
        <p:nvPicPr>
          <p:cNvPr id="40" name="39 Imagen" descr="Relaciones real Ejb.jpg"/>
          <p:cNvPicPr>
            <a:picLocks noChangeAspect="1"/>
          </p:cNvPicPr>
          <p:nvPr/>
        </p:nvPicPr>
        <p:blipFill>
          <a:blip r:embed="rId2"/>
          <a:srcRect l="61789" t="74219" r="36585" b="24218"/>
          <a:stretch>
            <a:fillRect/>
          </a:stretch>
        </p:blipFill>
        <p:spPr>
          <a:xfrm>
            <a:off x="5643570" y="5643578"/>
            <a:ext cx="142876" cy="142876"/>
          </a:xfrm>
          <a:prstGeom prst="rect">
            <a:avLst/>
          </a:prstGeom>
        </p:spPr>
      </p:pic>
      <p:pic>
        <p:nvPicPr>
          <p:cNvPr id="41" name="40 Imagen" descr="Relaciones real Ejb.jpg"/>
          <p:cNvPicPr>
            <a:picLocks noChangeAspect="1"/>
          </p:cNvPicPr>
          <p:nvPr/>
        </p:nvPicPr>
        <p:blipFill>
          <a:blip r:embed="rId2"/>
          <a:srcRect l="74797" t="77344" r="21951" b="21093"/>
          <a:stretch>
            <a:fillRect/>
          </a:stretch>
        </p:blipFill>
        <p:spPr>
          <a:xfrm>
            <a:off x="6786578" y="5929330"/>
            <a:ext cx="285752" cy="142876"/>
          </a:xfrm>
          <a:prstGeom prst="rect">
            <a:avLst/>
          </a:prstGeom>
        </p:spPr>
      </p:pic>
      <p:pic>
        <p:nvPicPr>
          <p:cNvPr id="42" name="41 Imagen" descr="Relaciones real Ejb.jpg"/>
          <p:cNvPicPr>
            <a:picLocks noChangeAspect="1"/>
          </p:cNvPicPr>
          <p:nvPr/>
        </p:nvPicPr>
        <p:blipFill>
          <a:blip r:embed="rId2"/>
          <a:srcRect l="56098" t="36719" r="22764" b="46874"/>
          <a:stretch>
            <a:fillRect/>
          </a:stretch>
        </p:blipFill>
        <p:spPr>
          <a:xfrm>
            <a:off x="5143504" y="2285992"/>
            <a:ext cx="1857388" cy="1500198"/>
          </a:xfrm>
          <a:prstGeom prst="rect">
            <a:avLst/>
          </a:prstGeom>
        </p:spPr>
      </p:pic>
      <p:pic>
        <p:nvPicPr>
          <p:cNvPr id="43" name="42 Imagen" descr="Relaciones real Ejb.jpg"/>
          <p:cNvPicPr>
            <a:picLocks noChangeAspect="1"/>
          </p:cNvPicPr>
          <p:nvPr/>
        </p:nvPicPr>
        <p:blipFill>
          <a:blip r:embed="rId2"/>
          <a:srcRect l="59350" t="74219" r="36585" b="24218"/>
          <a:stretch>
            <a:fillRect/>
          </a:stretch>
        </p:blipFill>
        <p:spPr>
          <a:xfrm>
            <a:off x="5429256" y="5643578"/>
            <a:ext cx="357190" cy="142876"/>
          </a:xfrm>
          <a:prstGeom prst="rect">
            <a:avLst/>
          </a:prstGeom>
        </p:spPr>
      </p:pic>
      <p:pic>
        <p:nvPicPr>
          <p:cNvPr id="44" name="43 Imagen" descr="Relaciones real Ejb.jpg"/>
          <p:cNvPicPr>
            <a:picLocks noChangeAspect="1"/>
          </p:cNvPicPr>
          <p:nvPr/>
        </p:nvPicPr>
        <p:blipFill>
          <a:blip r:embed="rId2"/>
          <a:srcRect l="72358" t="77344" r="21951" b="21093"/>
          <a:stretch>
            <a:fillRect/>
          </a:stretch>
        </p:blipFill>
        <p:spPr>
          <a:xfrm>
            <a:off x="6572264" y="5929330"/>
            <a:ext cx="500066" cy="142876"/>
          </a:xfrm>
          <a:prstGeom prst="rect">
            <a:avLst/>
          </a:prstGeom>
        </p:spPr>
      </p:pic>
      <p:pic>
        <p:nvPicPr>
          <p:cNvPr id="48" name="47 Imagen" descr="Relaciones real Ejb.jpg"/>
          <p:cNvPicPr>
            <a:picLocks noChangeAspect="1"/>
          </p:cNvPicPr>
          <p:nvPr/>
        </p:nvPicPr>
        <p:blipFill>
          <a:blip r:embed="rId2"/>
          <a:srcRect l="23577" t="59375" r="56911" b="33594"/>
          <a:stretch>
            <a:fillRect/>
          </a:stretch>
        </p:blipFill>
        <p:spPr>
          <a:xfrm>
            <a:off x="2071670" y="4286256"/>
            <a:ext cx="1714512" cy="642942"/>
          </a:xfrm>
          <a:prstGeom prst="rect">
            <a:avLst/>
          </a:prstGeom>
        </p:spPr>
      </p:pic>
      <p:pic>
        <p:nvPicPr>
          <p:cNvPr id="49" name="48 Imagen" descr="Relaciones real Ejb.jpg"/>
          <p:cNvPicPr>
            <a:picLocks noChangeAspect="1"/>
          </p:cNvPicPr>
          <p:nvPr/>
        </p:nvPicPr>
        <p:blipFill>
          <a:blip r:embed="rId2"/>
          <a:srcRect l="46341" t="59375" r="50407" b="37500"/>
          <a:stretch>
            <a:fillRect/>
          </a:stretch>
        </p:blipFill>
        <p:spPr>
          <a:xfrm>
            <a:off x="4286248" y="4286256"/>
            <a:ext cx="285752" cy="285752"/>
          </a:xfrm>
          <a:prstGeom prst="rect">
            <a:avLst/>
          </a:prstGeom>
        </p:spPr>
      </p:pic>
      <p:pic>
        <p:nvPicPr>
          <p:cNvPr id="51" name="50 Imagen" descr="Relaciones real Ejb.jpg"/>
          <p:cNvPicPr>
            <a:picLocks noChangeAspect="1"/>
          </p:cNvPicPr>
          <p:nvPr/>
        </p:nvPicPr>
        <p:blipFill>
          <a:blip r:embed="rId2"/>
          <a:srcRect l="40542" t="65521" r="56206" b="32031"/>
          <a:stretch>
            <a:fillRect/>
          </a:stretch>
        </p:blipFill>
        <p:spPr>
          <a:xfrm>
            <a:off x="3786182" y="4857760"/>
            <a:ext cx="285752" cy="223838"/>
          </a:xfrm>
          <a:prstGeom prst="rect">
            <a:avLst/>
          </a:prstGeom>
        </p:spPr>
      </p:pic>
      <p:pic>
        <p:nvPicPr>
          <p:cNvPr id="59" name="58 Imagen" descr="Relaciones real Ejb.jpg"/>
          <p:cNvPicPr>
            <a:picLocks noChangeAspect="1"/>
          </p:cNvPicPr>
          <p:nvPr/>
        </p:nvPicPr>
        <p:blipFill>
          <a:blip r:embed="rId2"/>
          <a:srcRect l="91057" t="59982" r="6504" b="37934"/>
          <a:stretch>
            <a:fillRect/>
          </a:stretch>
        </p:blipFill>
        <p:spPr>
          <a:xfrm>
            <a:off x="8215338" y="4429132"/>
            <a:ext cx="214314" cy="214314"/>
          </a:xfrm>
          <a:prstGeom prst="rect">
            <a:avLst/>
          </a:prstGeom>
        </p:spPr>
      </p:pic>
      <p:pic>
        <p:nvPicPr>
          <p:cNvPr id="61" name="60 Imagen" descr="Relaciones real Ejb.jpg"/>
          <p:cNvPicPr>
            <a:picLocks noChangeAspect="1"/>
          </p:cNvPicPr>
          <p:nvPr/>
        </p:nvPicPr>
        <p:blipFill>
          <a:blip r:embed="rId2"/>
          <a:srcRect l="85366" t="68750" r="11382" b="29687"/>
          <a:stretch>
            <a:fillRect/>
          </a:stretch>
        </p:blipFill>
        <p:spPr>
          <a:xfrm>
            <a:off x="7786710" y="5072074"/>
            <a:ext cx="285752" cy="142876"/>
          </a:xfrm>
          <a:prstGeom prst="rect">
            <a:avLst/>
          </a:prstGeom>
        </p:spPr>
      </p:pic>
      <p:pic>
        <p:nvPicPr>
          <p:cNvPr id="62" name="61 Imagen" descr="Relaciones real Ejb.jpg"/>
          <p:cNvPicPr>
            <a:picLocks noChangeAspect="1"/>
          </p:cNvPicPr>
          <p:nvPr/>
        </p:nvPicPr>
        <p:blipFill>
          <a:blip r:embed="rId2"/>
          <a:srcRect l="56098" t="52344" r="22764" b="43749"/>
          <a:stretch>
            <a:fillRect/>
          </a:stretch>
        </p:blipFill>
        <p:spPr>
          <a:xfrm>
            <a:off x="5143504" y="3643314"/>
            <a:ext cx="1857388" cy="357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Relaciones real Ejb.jpg"/>
          <p:cNvPicPr>
            <a:picLocks noChangeAspect="1"/>
          </p:cNvPicPr>
          <p:nvPr/>
        </p:nvPicPr>
        <p:blipFill>
          <a:blip r:embed="rId2"/>
          <a:srcRect t="12500" b="12500"/>
          <a:stretch>
            <a:fillRect/>
          </a:stretch>
        </p:blipFill>
        <p:spPr>
          <a:xfrm>
            <a:off x="214282" y="0"/>
            <a:ext cx="878687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238</TotalTime>
  <Words>2</Words>
  <Application>Microsoft Office PowerPoint</Application>
  <PresentationFormat>Presentación en pantalla 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Concurrencia</vt:lpstr>
      <vt:lpstr>Diapositiva 1</vt:lpstr>
      <vt:lpstr>Diapositiva 2</vt:lpstr>
      <vt:lpstr>Diapositiva 3</vt:lpstr>
      <vt:lpstr>Diapositiva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usuario1</dc:creator>
  <cp:lastModifiedBy>usuario1</cp:lastModifiedBy>
  <cp:revision>67</cp:revision>
  <dcterms:created xsi:type="dcterms:W3CDTF">2009-04-25T23:10:31Z</dcterms:created>
  <dcterms:modified xsi:type="dcterms:W3CDTF">2009-06-08T22:36:56Z</dcterms:modified>
</cp:coreProperties>
</file>