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Presentación</a:t>
            </a:r>
            <a:endParaRPr lang="es-CO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Helvetica" panose="020B0604020202020204" pitchFamily="34" charset="0"/>
                <a:cs typeface="Helvetica" panose="020B0604020202020204" pitchFamily="34" charset="0"/>
              </a:rPr>
              <a:t>para el equipo técnico evaluador</a:t>
            </a:r>
            <a:endParaRPr lang="es-CO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¿El sistema ya compila, pasa las pruebas unitarias y es funcional? </a:t>
            </a:r>
            <a:endParaRPr lang="es-CO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Cuando la participación ciudadana en el sistema está bien regulad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026" y="2999255"/>
            <a:ext cx="3919016" cy="2433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ómo definir un producto mínimo viabl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86" y="2792300"/>
            <a:ext cx="5930304" cy="290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70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¿Si el sistema diseñado anteriormente requiere una alta disponibilidad y concurrencia que componentes propuso para garantizar su disponibilidad y capacidad de respuesta? </a:t>
            </a:r>
            <a:endParaRPr lang="es-CO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An Introduction to RESTful APIs - DZone Inte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395" y="2494589"/>
            <a:ext cx="4119520" cy="402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38200" y="28067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AISLADO</a:t>
            </a:r>
            <a:endParaRPr lang="es-CO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53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¿Explique en sus palabras las capas utilizadas en el modelo anterior y porque es una buena práctica? </a:t>
            </a:r>
            <a:endParaRPr lang="es-CO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0" t="32632" b="4646"/>
          <a:stretch/>
        </p:blipFill>
        <p:spPr>
          <a:xfrm>
            <a:off x="640254" y="2510648"/>
            <a:ext cx="11228705" cy="336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83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¿Explique en sus palabras las buenas practicas de desarrollo que utilizo para construir esta pieza de código fuente?</a:t>
            </a:r>
            <a:endParaRPr lang="es-CO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63" y="3267075"/>
            <a:ext cx="4050687" cy="31242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023578" y="277177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Planeación</a:t>
            </a:r>
            <a:endParaRPr lang="es-CO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6" name="Picture 4" descr="Principios SOLID - Ricardo García -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r="7245"/>
          <a:stretch/>
        </p:blipFill>
        <p:spPr bwMode="auto">
          <a:xfrm>
            <a:off x="5162551" y="3267075"/>
            <a:ext cx="3057524" cy="165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5 técnicas de Clean Code que puedes comenzar a aplicar hoy mism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1" y="4927827"/>
            <a:ext cx="3057524" cy="14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esarrollo de software - SmartRur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76" y="2771775"/>
            <a:ext cx="3331288" cy="377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4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!Gracias por su atención!</a:t>
            </a:r>
            <a:endParaRPr lang="es-CO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098" name="Picture 2" descr="Cuando un &quot;gracias por tu atención&quot; adquiere sentido - Noizze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59" y="2514599"/>
            <a:ext cx="60960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445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456</TotalTime>
  <Words>91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Helvetica</vt:lpstr>
      <vt:lpstr>Wingdings 3</vt:lpstr>
      <vt:lpstr>Sala de reuniones Ion</vt:lpstr>
      <vt:lpstr>Presentación</vt:lpstr>
      <vt:lpstr>¿El sistema ya compila, pasa las pruebas unitarias y es funcional? </vt:lpstr>
      <vt:lpstr>¿Si el sistema diseñado anteriormente requiere una alta disponibilidad y concurrencia que componentes propuso para garantizar su disponibilidad y capacidad de respuesta? </vt:lpstr>
      <vt:lpstr>¿Explique en sus palabras las capas utilizadas en el modelo anterior y porque es una buena práctica? </vt:lpstr>
      <vt:lpstr>¿Explique en sus palabras las buenas practicas de desarrollo que utilizo para construir esta pieza de código fuente?</vt:lpstr>
      <vt:lpstr>!Gracias por su atención!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User</dc:creator>
  <cp:lastModifiedBy>User</cp:lastModifiedBy>
  <cp:revision>7</cp:revision>
  <dcterms:created xsi:type="dcterms:W3CDTF">2020-04-30T18:14:19Z</dcterms:created>
  <dcterms:modified xsi:type="dcterms:W3CDTF">2020-05-01T01:51:08Z</dcterms:modified>
</cp:coreProperties>
</file>