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F7AA-EAE9-4E3A-AF58-3A3E5B8CDBF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E80D-0C07-4A4E-A328-C8CD732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8" y="2013858"/>
            <a:ext cx="4060368" cy="4060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3" y="2013858"/>
            <a:ext cx="4060368" cy="4060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5972" y="141515"/>
            <a:ext cx="5677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Fluorescent Confocal Microscopy</a:t>
            </a:r>
          </a:p>
          <a:p>
            <a:r>
              <a:rPr lang="en-US" sz="3200" dirty="0" smtClean="0"/>
              <a:t>              With </a:t>
            </a:r>
            <a:r>
              <a:rPr lang="en-US" sz="3200" dirty="0" err="1" smtClean="0"/>
              <a:t>Calcofluor</a:t>
            </a:r>
            <a:endParaRPr lang="en-US" sz="3200" dirty="0"/>
          </a:p>
          <a:p>
            <a:r>
              <a:rPr lang="en-US" sz="3200" dirty="0" smtClean="0"/>
              <a:t>                 MS SXS </a:t>
            </a:r>
            <a:r>
              <a:rPr lang="en-US" sz="3200" dirty="0" err="1" smtClean="0"/>
              <a:t>Inoc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1" y="619224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69229" y="61922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0665" y="617923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7226" y="619224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91454" y="61922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32890" y="617923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5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42782" y="242577"/>
            <a:ext cx="56778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Fluorescent Confocal Microscopy</a:t>
            </a:r>
          </a:p>
          <a:p>
            <a:r>
              <a:rPr lang="en-US" sz="3200" dirty="0" smtClean="0"/>
              <a:t>                No </a:t>
            </a:r>
            <a:r>
              <a:rPr lang="en-US" sz="3200" dirty="0" err="1" smtClean="0"/>
              <a:t>Calcofluor</a:t>
            </a:r>
            <a:endParaRPr lang="en-US" sz="3200" dirty="0" smtClean="0"/>
          </a:p>
          <a:p>
            <a:r>
              <a:rPr lang="en-US" sz="3200" dirty="0" smtClean="0"/>
              <a:t>                    Texas 024</a:t>
            </a:r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3914" y="2188029"/>
            <a:ext cx="3494314" cy="3494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8086" y="2188029"/>
            <a:ext cx="3494314" cy="3494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2257" y="2188029"/>
            <a:ext cx="3494314" cy="3494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8086" y="57911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2135" y="5791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5972" y="5791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08715" y="57911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2764" y="5791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1" y="5791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70627" y="57911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4676" y="5791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48513" y="5791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61857" y="6596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Morales</dc:creator>
  <cp:lastModifiedBy>Nicolas Morales</cp:lastModifiedBy>
  <cp:revision>2</cp:revision>
  <dcterms:created xsi:type="dcterms:W3CDTF">2015-06-25T20:33:39Z</dcterms:created>
  <dcterms:modified xsi:type="dcterms:W3CDTF">2015-06-25T21:17:14Z</dcterms:modified>
</cp:coreProperties>
</file>