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>
        <p:scale>
          <a:sx n="80" d="100"/>
          <a:sy n="80" d="100"/>
        </p:scale>
        <p:origin x="4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B37F-118C-4826-9B0F-C93C8CD37623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3577-73F5-48BA-B387-C287769B9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B37F-118C-4826-9B0F-C93C8CD37623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3577-73F5-48BA-B387-C287769B9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3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B37F-118C-4826-9B0F-C93C8CD37623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3577-73F5-48BA-B387-C287769B9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6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B37F-118C-4826-9B0F-C93C8CD37623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3577-73F5-48BA-B387-C287769B9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2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B37F-118C-4826-9B0F-C93C8CD37623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3577-73F5-48BA-B387-C287769B9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B37F-118C-4826-9B0F-C93C8CD37623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3577-73F5-48BA-B387-C287769B9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B37F-118C-4826-9B0F-C93C8CD37623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3577-73F5-48BA-B387-C287769B9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B37F-118C-4826-9B0F-C93C8CD37623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3577-73F5-48BA-B387-C287769B9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0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B37F-118C-4826-9B0F-C93C8CD37623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3577-73F5-48BA-B387-C287769B9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B37F-118C-4826-9B0F-C93C8CD37623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3577-73F5-48BA-B387-C287769B9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B37F-118C-4826-9B0F-C93C8CD37623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3577-73F5-48BA-B387-C287769B9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9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B37F-118C-4826-9B0F-C93C8CD37623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D3577-73F5-48BA-B387-C287769B9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6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25" y="2074241"/>
            <a:ext cx="3371850" cy="3352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5279" y="344774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024</a:t>
            </a: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4537" y="3886200"/>
            <a:ext cx="10948737" cy="1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5778"/>
              </p:ext>
            </p:extLst>
          </p:nvPr>
        </p:nvGraphicFramePr>
        <p:xfrm>
          <a:off x="4462379" y="2486059"/>
          <a:ext cx="6281820" cy="7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40"/>
                <a:gridCol w="2093940"/>
                <a:gridCol w="2093940"/>
              </a:tblGrid>
              <a:tr h="342567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 Density (g/mL)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  <a:r>
                        <a:rPr lang="en-US" baseline="0" dirty="0" smtClean="0"/>
                        <a:t> (ppb)</a:t>
                      </a:r>
                      <a:endParaRPr lang="en-US" dirty="0"/>
                    </a:p>
                  </a:txBody>
                  <a:tcPr/>
                </a:tc>
              </a:tr>
              <a:tr h="391359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07567"/>
              </p:ext>
            </p:extLst>
          </p:nvPr>
        </p:nvGraphicFramePr>
        <p:xfrm>
          <a:off x="4506495" y="4262787"/>
          <a:ext cx="6281820" cy="7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40"/>
                <a:gridCol w="2093940"/>
                <a:gridCol w="2093940"/>
              </a:tblGrid>
              <a:tr h="342567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 Density (g/mL)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  <a:r>
                        <a:rPr lang="en-US" baseline="0" dirty="0" smtClean="0"/>
                        <a:t> (ppb)</a:t>
                      </a:r>
                      <a:endParaRPr lang="en-US" dirty="0"/>
                    </a:p>
                  </a:txBody>
                  <a:tcPr/>
                </a:tc>
              </a:tr>
              <a:tr h="391359">
                <a:tc>
                  <a:txBody>
                    <a:bodyPr/>
                    <a:lstStyle/>
                    <a:p>
                      <a:r>
                        <a:rPr lang="en-US" dirty="0" smtClean="0"/>
                        <a:t>Heavy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86.7, 150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73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05279" y="344774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073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57" y="1874313"/>
            <a:ext cx="3257550" cy="33740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64695" y="3442977"/>
            <a:ext cx="10948737" cy="1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39917"/>
              </p:ext>
            </p:extLst>
          </p:nvPr>
        </p:nvGraphicFramePr>
        <p:xfrm>
          <a:off x="4546600" y="2307531"/>
          <a:ext cx="6281820" cy="7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40"/>
                <a:gridCol w="2093940"/>
                <a:gridCol w="2093940"/>
              </a:tblGrid>
              <a:tr h="342567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 Density (g/mL)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  <a:r>
                        <a:rPr lang="en-US" baseline="0" dirty="0" smtClean="0"/>
                        <a:t> (ppb)</a:t>
                      </a:r>
                      <a:endParaRPr lang="en-US" dirty="0"/>
                    </a:p>
                  </a:txBody>
                  <a:tcPr/>
                </a:tc>
              </a:tr>
              <a:tr h="391359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366976"/>
              </p:ext>
            </p:extLst>
          </p:nvPr>
        </p:nvGraphicFramePr>
        <p:xfrm>
          <a:off x="4590716" y="4084259"/>
          <a:ext cx="6281820" cy="7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40"/>
                <a:gridCol w="2093940"/>
                <a:gridCol w="2093940"/>
              </a:tblGrid>
              <a:tr h="342567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 Density (g/mL)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  <a:r>
                        <a:rPr lang="en-US" baseline="0" dirty="0" smtClean="0"/>
                        <a:t> (ppb)</a:t>
                      </a:r>
                      <a:endParaRPr lang="en-US" dirty="0"/>
                    </a:p>
                  </a:txBody>
                  <a:tcPr/>
                </a:tc>
              </a:tr>
              <a:tr h="391359">
                <a:tc>
                  <a:txBody>
                    <a:bodyPr/>
                    <a:lstStyle/>
                    <a:p>
                      <a:r>
                        <a:rPr lang="en-US" dirty="0" smtClean="0"/>
                        <a:t>Heavy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158,</a:t>
                      </a:r>
                      <a:r>
                        <a:rPr lang="en-US" baseline="0" dirty="0" smtClean="0"/>
                        <a:t> 97.3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8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5711" y="344774"/>
            <a:ext cx="2915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RXS non-</a:t>
            </a:r>
            <a:r>
              <a:rPr lang="en-US" sz="4000" dirty="0" err="1" smtClean="0"/>
              <a:t>inoc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61" y="1957678"/>
            <a:ext cx="3257550" cy="323140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481264" y="3383676"/>
            <a:ext cx="10948737" cy="1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36596"/>
              </p:ext>
            </p:extLst>
          </p:nvPr>
        </p:nvGraphicFramePr>
        <p:xfrm>
          <a:off x="4763169" y="2248230"/>
          <a:ext cx="6281820" cy="7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40"/>
                <a:gridCol w="2093940"/>
                <a:gridCol w="2093940"/>
              </a:tblGrid>
              <a:tr h="342567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 Density (g/mL)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  <a:r>
                        <a:rPr lang="en-US" baseline="0" dirty="0" smtClean="0"/>
                        <a:t> (ppb)</a:t>
                      </a:r>
                      <a:endParaRPr lang="en-US" dirty="0"/>
                    </a:p>
                  </a:txBody>
                  <a:tcPr/>
                </a:tc>
              </a:tr>
              <a:tr h="391359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3730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979687"/>
              </p:ext>
            </p:extLst>
          </p:nvPr>
        </p:nvGraphicFramePr>
        <p:xfrm>
          <a:off x="4807285" y="4024958"/>
          <a:ext cx="6281820" cy="7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40"/>
                <a:gridCol w="2093940"/>
                <a:gridCol w="2093940"/>
              </a:tblGrid>
              <a:tr h="342567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 Density (g/mL)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  <a:r>
                        <a:rPr lang="en-US" baseline="0" dirty="0" smtClean="0"/>
                        <a:t> (ppb)</a:t>
                      </a:r>
                      <a:endParaRPr lang="en-US" dirty="0"/>
                    </a:p>
                  </a:txBody>
                  <a:tcPr/>
                </a:tc>
              </a:tr>
              <a:tr h="391359">
                <a:tc>
                  <a:txBody>
                    <a:bodyPr/>
                    <a:lstStyle/>
                    <a:p>
                      <a:r>
                        <a:rPr lang="en-US" dirty="0" smtClean="0"/>
                        <a:t>Heavy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69.4,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62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59322" y="284616"/>
            <a:ext cx="1949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RXS </a:t>
            </a:r>
            <a:r>
              <a:rPr lang="en-US" sz="4000" dirty="0" err="1" smtClean="0"/>
              <a:t>inoc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15" y="2057926"/>
            <a:ext cx="3343275" cy="329560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312822" y="3548124"/>
            <a:ext cx="10948737" cy="1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90673"/>
              </p:ext>
            </p:extLst>
          </p:nvPr>
        </p:nvGraphicFramePr>
        <p:xfrm>
          <a:off x="4594727" y="2412678"/>
          <a:ext cx="6281820" cy="7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40"/>
                <a:gridCol w="2093940"/>
                <a:gridCol w="2093940"/>
              </a:tblGrid>
              <a:tr h="342567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 Density (g/mL)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  <a:r>
                        <a:rPr lang="en-US" baseline="0" dirty="0" smtClean="0"/>
                        <a:t> (ppb)</a:t>
                      </a:r>
                      <a:endParaRPr lang="en-US" dirty="0"/>
                    </a:p>
                  </a:txBody>
                  <a:tcPr/>
                </a:tc>
              </a:tr>
              <a:tr h="391359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581376"/>
              </p:ext>
            </p:extLst>
          </p:nvPr>
        </p:nvGraphicFramePr>
        <p:xfrm>
          <a:off x="4638843" y="4189406"/>
          <a:ext cx="6281820" cy="7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40"/>
                <a:gridCol w="2093940"/>
                <a:gridCol w="2093940"/>
              </a:tblGrid>
              <a:tr h="342567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 Density (g/mL)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  <a:r>
                        <a:rPr lang="en-US" baseline="0" dirty="0" smtClean="0"/>
                        <a:t> (ppb)</a:t>
                      </a:r>
                      <a:endParaRPr lang="en-US" dirty="0"/>
                    </a:p>
                  </a:txBody>
                  <a:tcPr/>
                </a:tc>
              </a:tr>
              <a:tr h="391359">
                <a:tc>
                  <a:txBody>
                    <a:bodyPr/>
                    <a:lstStyle/>
                    <a:p>
                      <a:r>
                        <a:rPr lang="en-US" dirty="0" smtClean="0"/>
                        <a:t>Heavy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137,</a:t>
                      </a:r>
                      <a:r>
                        <a:rPr lang="en-US" baseline="0" dirty="0" smtClean="0"/>
                        <a:t> 127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98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50248" y="296648"/>
            <a:ext cx="2964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RXR non-</a:t>
            </a:r>
            <a:r>
              <a:rPr lang="en-US" sz="4000" dirty="0" err="1" smtClean="0"/>
              <a:t>inoc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23" y="1640815"/>
            <a:ext cx="3314700" cy="335980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92505" y="3195213"/>
            <a:ext cx="10948737" cy="1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70635"/>
              </p:ext>
            </p:extLst>
          </p:nvPr>
        </p:nvGraphicFramePr>
        <p:xfrm>
          <a:off x="4474410" y="2059767"/>
          <a:ext cx="6281820" cy="7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40"/>
                <a:gridCol w="2093940"/>
                <a:gridCol w="2093940"/>
              </a:tblGrid>
              <a:tr h="342567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 Density (g/mL)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  <a:r>
                        <a:rPr lang="en-US" baseline="0" dirty="0" smtClean="0"/>
                        <a:t> (ppb)</a:t>
                      </a:r>
                      <a:endParaRPr lang="en-US" dirty="0"/>
                    </a:p>
                  </a:txBody>
                  <a:tcPr/>
                </a:tc>
              </a:tr>
              <a:tr h="391359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47013"/>
              </p:ext>
            </p:extLst>
          </p:nvPr>
        </p:nvGraphicFramePr>
        <p:xfrm>
          <a:off x="4518526" y="3836495"/>
          <a:ext cx="6281820" cy="7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40"/>
                <a:gridCol w="2093940"/>
                <a:gridCol w="2093940"/>
              </a:tblGrid>
              <a:tr h="342567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 Density (g/mL)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  <a:r>
                        <a:rPr lang="en-US" baseline="0" dirty="0" smtClean="0"/>
                        <a:t> (ppb)</a:t>
                      </a:r>
                      <a:endParaRPr lang="en-US" dirty="0"/>
                    </a:p>
                  </a:txBody>
                  <a:tcPr/>
                </a:tc>
              </a:tr>
              <a:tr h="391359">
                <a:tc>
                  <a:txBody>
                    <a:bodyPr/>
                    <a:lstStyle/>
                    <a:p>
                      <a:r>
                        <a:rPr lang="en-US" dirty="0" smtClean="0"/>
                        <a:t>Heavy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21.0,</a:t>
                      </a:r>
                      <a:r>
                        <a:rPr lang="en-US" baseline="0" dirty="0" smtClean="0"/>
                        <a:t> 0.695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52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55574" y="260553"/>
            <a:ext cx="1997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RXR </a:t>
            </a:r>
            <a:r>
              <a:rPr lang="en-US" sz="4000" dirty="0" err="1" smtClean="0"/>
              <a:t>inoc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88" y="1703208"/>
            <a:ext cx="3257550" cy="33312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88758" y="3368841"/>
            <a:ext cx="10948737" cy="1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46305"/>
              </p:ext>
            </p:extLst>
          </p:nvPr>
        </p:nvGraphicFramePr>
        <p:xfrm>
          <a:off x="4558631" y="2136426"/>
          <a:ext cx="6281820" cy="7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40"/>
                <a:gridCol w="2093940"/>
                <a:gridCol w="2093940"/>
              </a:tblGrid>
              <a:tr h="342567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 Density (g/mL)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  <a:r>
                        <a:rPr lang="en-US" baseline="0" dirty="0" smtClean="0"/>
                        <a:t> (ppb)</a:t>
                      </a:r>
                      <a:endParaRPr lang="en-US" dirty="0"/>
                    </a:p>
                  </a:txBody>
                  <a:tcPr/>
                </a:tc>
              </a:tr>
              <a:tr h="391359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49666"/>
              </p:ext>
            </p:extLst>
          </p:nvPr>
        </p:nvGraphicFramePr>
        <p:xfrm>
          <a:off x="4602747" y="3913154"/>
          <a:ext cx="6281820" cy="7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40"/>
                <a:gridCol w="2093940"/>
                <a:gridCol w="2093940"/>
              </a:tblGrid>
              <a:tr h="342567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 Density (g/mL)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  <a:r>
                        <a:rPr lang="en-US" baseline="0" dirty="0" smtClean="0"/>
                        <a:t> (ppb)</a:t>
                      </a:r>
                      <a:endParaRPr lang="en-US" dirty="0"/>
                    </a:p>
                  </a:txBody>
                  <a:tcPr/>
                </a:tc>
              </a:tr>
              <a:tr h="391359">
                <a:tc>
                  <a:txBody>
                    <a:bodyPr/>
                    <a:lstStyle/>
                    <a:p>
                      <a:r>
                        <a:rPr lang="en-US" dirty="0" smtClean="0"/>
                        <a:t>Heavy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21.0,</a:t>
                      </a:r>
                      <a:r>
                        <a:rPr lang="en-US" baseline="0" dirty="0" smtClean="0"/>
                        <a:t> 193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39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66027" y="368837"/>
            <a:ext cx="2869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SXS non-</a:t>
            </a:r>
            <a:r>
              <a:rPr lang="en-US" sz="4000" dirty="0" err="1" smtClean="0"/>
              <a:t>inoc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91" y="1856527"/>
            <a:ext cx="3143250" cy="321713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92505" y="3268258"/>
            <a:ext cx="10948737" cy="1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609141"/>
              </p:ext>
            </p:extLst>
          </p:nvPr>
        </p:nvGraphicFramePr>
        <p:xfrm>
          <a:off x="4474410" y="2132812"/>
          <a:ext cx="6281820" cy="7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40"/>
                <a:gridCol w="2093940"/>
                <a:gridCol w="2093940"/>
              </a:tblGrid>
              <a:tr h="342567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 Density (g/mL)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  <a:r>
                        <a:rPr lang="en-US" baseline="0" dirty="0" smtClean="0"/>
                        <a:t> (ppb)</a:t>
                      </a:r>
                      <a:endParaRPr lang="en-US" dirty="0"/>
                    </a:p>
                  </a:txBody>
                  <a:tcPr/>
                </a:tc>
              </a:tr>
              <a:tr h="391359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08436"/>
              </p:ext>
            </p:extLst>
          </p:nvPr>
        </p:nvGraphicFramePr>
        <p:xfrm>
          <a:off x="4518526" y="3909540"/>
          <a:ext cx="6281820" cy="7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40"/>
                <a:gridCol w="2093940"/>
                <a:gridCol w="2093940"/>
              </a:tblGrid>
              <a:tr h="342567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 Density (g/mL)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  <a:r>
                        <a:rPr lang="en-US" baseline="0" dirty="0" smtClean="0"/>
                        <a:t> (ppb)</a:t>
                      </a:r>
                      <a:endParaRPr lang="en-US" dirty="0"/>
                    </a:p>
                  </a:txBody>
                  <a:tcPr/>
                </a:tc>
              </a:tr>
              <a:tr h="391359">
                <a:tc>
                  <a:txBody>
                    <a:bodyPr/>
                    <a:lstStyle/>
                    <a:p>
                      <a:r>
                        <a:rPr lang="en-US" dirty="0" smtClean="0"/>
                        <a:t>Heavy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38.0,</a:t>
                      </a:r>
                      <a:r>
                        <a:rPr lang="en-US" baseline="0" dirty="0" smtClean="0"/>
                        <a:t> 44.4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86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1827" y="344774"/>
            <a:ext cx="1902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SXS </a:t>
            </a:r>
            <a:r>
              <a:rPr lang="en-US" sz="4000" dirty="0" err="1" smtClean="0"/>
              <a:t>inoc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93" y="1810636"/>
            <a:ext cx="3171825" cy="318860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52663" y="3302118"/>
            <a:ext cx="10948737" cy="1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21003"/>
              </p:ext>
            </p:extLst>
          </p:nvPr>
        </p:nvGraphicFramePr>
        <p:xfrm>
          <a:off x="4534568" y="2058388"/>
          <a:ext cx="6281820" cy="7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40"/>
                <a:gridCol w="2093940"/>
                <a:gridCol w="2093940"/>
              </a:tblGrid>
              <a:tr h="342567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 Density (g/mL)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  <a:r>
                        <a:rPr lang="en-US" baseline="0" dirty="0" smtClean="0"/>
                        <a:t> (ppb)</a:t>
                      </a:r>
                      <a:endParaRPr lang="en-US" dirty="0"/>
                    </a:p>
                  </a:txBody>
                  <a:tcPr/>
                </a:tc>
              </a:tr>
              <a:tr h="391359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321027"/>
              </p:ext>
            </p:extLst>
          </p:nvPr>
        </p:nvGraphicFramePr>
        <p:xfrm>
          <a:off x="4578684" y="3835116"/>
          <a:ext cx="6281820" cy="7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40"/>
                <a:gridCol w="2093940"/>
                <a:gridCol w="2093940"/>
              </a:tblGrid>
              <a:tr h="342567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 Density (g/mL)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</a:t>
                      </a:r>
                      <a:r>
                        <a:rPr lang="en-US" baseline="0" dirty="0" smtClean="0"/>
                        <a:t> (ppb)</a:t>
                      </a:r>
                      <a:endParaRPr lang="en-US" dirty="0"/>
                    </a:p>
                  </a:txBody>
                  <a:tcPr/>
                </a:tc>
              </a:tr>
              <a:tr h="391359">
                <a:tc>
                  <a:txBody>
                    <a:bodyPr/>
                    <a:lstStyle/>
                    <a:p>
                      <a:r>
                        <a:rPr lang="en-US" dirty="0" smtClean="0"/>
                        <a:t>Heavy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33.4,</a:t>
                      </a:r>
                      <a:r>
                        <a:rPr lang="en-US" baseline="0" dirty="0" smtClean="0"/>
                        <a:t> 58.0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83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254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Morales</dc:creator>
  <cp:lastModifiedBy>Nicolas Morales</cp:lastModifiedBy>
  <cp:revision>4</cp:revision>
  <dcterms:created xsi:type="dcterms:W3CDTF">2015-06-12T20:26:46Z</dcterms:created>
  <dcterms:modified xsi:type="dcterms:W3CDTF">2015-06-12T21:05:58Z</dcterms:modified>
</cp:coreProperties>
</file>