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8F3DD-7751-4926-AA8F-94774CB1143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DDC7373-3154-45AB-8DF8-8C7797B512DA}">
      <dgm:prSet phldrT="[Text]"/>
      <dgm:spPr/>
      <dgm:t>
        <a:bodyPr/>
        <a:lstStyle/>
        <a:p>
          <a:r>
            <a:rPr lang="en-SG" dirty="0" err="1"/>
            <a:t>Allrecipes</a:t>
          </a:r>
          <a:r>
            <a:rPr lang="en-SG" dirty="0"/>
            <a:t> JSON</a:t>
          </a:r>
        </a:p>
      </dgm:t>
    </dgm:pt>
    <dgm:pt modelId="{92ED5609-64E0-4503-91C6-42BC6276DDB9}" type="parTrans" cxnId="{6B734622-94B9-4F4A-823F-2D04EF2E3892}">
      <dgm:prSet/>
      <dgm:spPr/>
      <dgm:t>
        <a:bodyPr/>
        <a:lstStyle/>
        <a:p>
          <a:endParaRPr lang="en-SG"/>
        </a:p>
      </dgm:t>
    </dgm:pt>
    <dgm:pt modelId="{C65A446A-9446-4068-A243-DCC90BA34C76}" type="sibTrans" cxnId="{6B734622-94B9-4F4A-823F-2D04EF2E3892}">
      <dgm:prSet/>
      <dgm:spPr/>
      <dgm:t>
        <a:bodyPr/>
        <a:lstStyle/>
        <a:p>
          <a:endParaRPr lang="en-SG"/>
        </a:p>
      </dgm:t>
    </dgm:pt>
    <dgm:pt modelId="{D76B4897-D6CA-44FC-B78B-7C87AF9073A4}">
      <dgm:prSet phldrT="[Text]"/>
      <dgm:spPr>
        <a:solidFill>
          <a:srgbClr val="FF0000"/>
        </a:solidFill>
      </dgm:spPr>
      <dgm:t>
        <a:bodyPr/>
        <a:lstStyle/>
        <a:p>
          <a:r>
            <a:rPr lang="en-SG" dirty="0"/>
            <a:t>Parse JSON data into Hive</a:t>
          </a:r>
        </a:p>
      </dgm:t>
    </dgm:pt>
    <dgm:pt modelId="{FFA4B501-B909-4852-B41C-CBDC99832A96}" type="parTrans" cxnId="{9480FFDD-AABA-488D-8073-9A80AF645D2B}">
      <dgm:prSet/>
      <dgm:spPr/>
      <dgm:t>
        <a:bodyPr/>
        <a:lstStyle/>
        <a:p>
          <a:endParaRPr lang="en-SG"/>
        </a:p>
      </dgm:t>
    </dgm:pt>
    <dgm:pt modelId="{D5B8743D-0CC6-493E-B9B7-4522CD99AB85}" type="sibTrans" cxnId="{9480FFDD-AABA-488D-8073-9A80AF645D2B}">
      <dgm:prSet/>
      <dgm:spPr/>
      <dgm:t>
        <a:bodyPr/>
        <a:lstStyle/>
        <a:p>
          <a:endParaRPr lang="en-SG"/>
        </a:p>
      </dgm:t>
    </dgm:pt>
    <dgm:pt modelId="{939695B8-DA31-487F-B9AF-7B77046A3751}">
      <dgm:prSet phldrT="[Text]"/>
      <dgm:spPr/>
      <dgm:t>
        <a:bodyPr/>
        <a:lstStyle/>
        <a:p>
          <a:r>
            <a:rPr lang="en-SG" dirty="0"/>
            <a:t>Staging Step - Process Text Data</a:t>
          </a:r>
        </a:p>
      </dgm:t>
    </dgm:pt>
    <dgm:pt modelId="{12645824-2E3A-4374-A36B-5CD32A541E60}" type="parTrans" cxnId="{844D5315-8C39-48E1-9A41-5748502A9880}">
      <dgm:prSet/>
      <dgm:spPr/>
      <dgm:t>
        <a:bodyPr/>
        <a:lstStyle/>
        <a:p>
          <a:endParaRPr lang="en-SG"/>
        </a:p>
      </dgm:t>
    </dgm:pt>
    <dgm:pt modelId="{397711E3-CABF-4E2F-90F1-4BBA115E6C78}" type="sibTrans" cxnId="{844D5315-8C39-48E1-9A41-5748502A9880}">
      <dgm:prSet/>
      <dgm:spPr/>
      <dgm:t>
        <a:bodyPr/>
        <a:lstStyle/>
        <a:p>
          <a:endParaRPr lang="en-SG"/>
        </a:p>
      </dgm:t>
    </dgm:pt>
    <dgm:pt modelId="{ECB3E996-9767-41D1-AF7F-07EFF114418E}">
      <dgm:prSet phldrT="[Text]"/>
      <dgm:spPr/>
      <dgm:t>
        <a:bodyPr/>
        <a:lstStyle/>
        <a:p>
          <a:r>
            <a:rPr lang="en-SG" dirty="0"/>
            <a:t>Load data into HDFS. (OK)</a:t>
          </a:r>
        </a:p>
      </dgm:t>
    </dgm:pt>
    <dgm:pt modelId="{3D894C66-E5AA-4DA1-A890-0A5CBC1DD4B4}" type="parTrans" cxnId="{7F57AB6A-AF0C-4548-94DA-1AA634F6C42A}">
      <dgm:prSet/>
      <dgm:spPr/>
      <dgm:t>
        <a:bodyPr/>
        <a:lstStyle/>
        <a:p>
          <a:endParaRPr lang="en-SG"/>
        </a:p>
      </dgm:t>
    </dgm:pt>
    <dgm:pt modelId="{97B1A7FA-7C56-4047-84B6-5A875333FDF9}" type="sibTrans" cxnId="{7F57AB6A-AF0C-4548-94DA-1AA634F6C42A}">
      <dgm:prSet/>
      <dgm:spPr/>
      <dgm:t>
        <a:bodyPr/>
        <a:lstStyle/>
        <a:p>
          <a:endParaRPr lang="en-SG"/>
        </a:p>
      </dgm:t>
    </dgm:pt>
    <dgm:pt modelId="{145AE490-C3E0-4863-8432-37B04E1155D3}">
      <dgm:prSet phldrT="[Text]"/>
      <dgm:spPr>
        <a:solidFill>
          <a:srgbClr val="FF0000"/>
        </a:solidFill>
      </dgm:spPr>
      <dgm:t>
        <a:bodyPr/>
        <a:lstStyle/>
        <a:p>
          <a:r>
            <a:rPr lang="en-SG" dirty="0"/>
            <a:t>This data will be in a structured table format. (Not OK)</a:t>
          </a:r>
        </a:p>
      </dgm:t>
    </dgm:pt>
    <dgm:pt modelId="{F8EE3C30-C438-43AB-A959-B332DFAFCA06}" type="parTrans" cxnId="{4EC0A06C-A0E0-4D70-A324-28D559DE2ECB}">
      <dgm:prSet/>
      <dgm:spPr/>
      <dgm:t>
        <a:bodyPr/>
        <a:lstStyle/>
        <a:p>
          <a:endParaRPr lang="en-SG"/>
        </a:p>
      </dgm:t>
    </dgm:pt>
    <dgm:pt modelId="{2485504C-42C5-44D3-9D2C-91015CE08523}" type="sibTrans" cxnId="{4EC0A06C-A0E0-4D70-A324-28D559DE2ECB}">
      <dgm:prSet/>
      <dgm:spPr/>
      <dgm:t>
        <a:bodyPr/>
        <a:lstStyle/>
        <a:p>
          <a:endParaRPr lang="en-SG"/>
        </a:p>
      </dgm:t>
    </dgm:pt>
    <dgm:pt modelId="{8E1A9F1E-2B0B-4905-B169-FA1128B8C240}">
      <dgm:prSet phldrT="[Text]"/>
      <dgm:spPr>
        <a:solidFill>
          <a:srgbClr val="FF0000"/>
        </a:solidFill>
      </dgm:spPr>
      <dgm:t>
        <a:bodyPr/>
        <a:lstStyle/>
        <a:p>
          <a:r>
            <a:rPr lang="en-SG" dirty="0"/>
            <a:t>We are interested in the Recipe and Ingredient data.</a:t>
          </a:r>
        </a:p>
      </dgm:t>
    </dgm:pt>
    <dgm:pt modelId="{8BF017B9-5861-4162-A570-3530E8F126F1}" type="parTrans" cxnId="{DDC9CEFF-07A9-45AD-A4FC-11E5614DE679}">
      <dgm:prSet/>
      <dgm:spPr/>
      <dgm:t>
        <a:bodyPr/>
        <a:lstStyle/>
        <a:p>
          <a:endParaRPr lang="en-SG"/>
        </a:p>
      </dgm:t>
    </dgm:pt>
    <dgm:pt modelId="{67BBEEEA-8C0A-43DE-8E2A-924B00E8A69C}" type="sibTrans" cxnId="{DDC9CEFF-07A9-45AD-A4FC-11E5614DE679}">
      <dgm:prSet/>
      <dgm:spPr/>
      <dgm:t>
        <a:bodyPr/>
        <a:lstStyle/>
        <a:p>
          <a:endParaRPr lang="en-SG"/>
        </a:p>
      </dgm:t>
    </dgm:pt>
    <dgm:pt modelId="{A3BD55FB-5614-4A5B-8B29-E690C40D1BAC}">
      <dgm:prSet phldrT="[Text]"/>
      <dgm:spPr/>
      <dgm:t>
        <a:bodyPr/>
        <a:lstStyle/>
        <a:p>
          <a:r>
            <a:rPr lang="en-SG" dirty="0"/>
            <a:t>Done in Apache </a:t>
          </a:r>
          <a:r>
            <a:rPr lang="en-SG" dirty="0" err="1"/>
            <a:t>PySpark</a:t>
          </a:r>
          <a:r>
            <a:rPr lang="en-SG" dirty="0"/>
            <a:t>??</a:t>
          </a:r>
        </a:p>
      </dgm:t>
    </dgm:pt>
    <dgm:pt modelId="{FDE36A74-8AD2-44D2-955B-BF77E187796D}" type="parTrans" cxnId="{CDC2D324-AD09-4C0B-9674-11427C152D80}">
      <dgm:prSet/>
      <dgm:spPr/>
      <dgm:t>
        <a:bodyPr/>
        <a:lstStyle/>
        <a:p>
          <a:endParaRPr lang="en-SG"/>
        </a:p>
      </dgm:t>
    </dgm:pt>
    <dgm:pt modelId="{CB858EA8-E8D7-41F7-8687-ECD35CD5AAE5}" type="sibTrans" cxnId="{CDC2D324-AD09-4C0B-9674-11427C152D80}">
      <dgm:prSet/>
      <dgm:spPr/>
      <dgm:t>
        <a:bodyPr/>
        <a:lstStyle/>
        <a:p>
          <a:endParaRPr lang="en-SG"/>
        </a:p>
      </dgm:t>
    </dgm:pt>
    <dgm:pt modelId="{A4017B54-F489-4FA4-AEB7-4310A8DF45B1}">
      <dgm:prSet phldrT="[Text]"/>
      <dgm:spPr/>
      <dgm:t>
        <a:bodyPr/>
        <a:lstStyle/>
        <a:p>
          <a:r>
            <a:rPr lang="en-SG" dirty="0"/>
            <a:t>Analytics</a:t>
          </a:r>
        </a:p>
      </dgm:t>
    </dgm:pt>
    <dgm:pt modelId="{DBCF01CB-F537-46D2-B1DF-6F0C2A5A8BC7}" type="parTrans" cxnId="{B2615331-CC99-47A5-8E33-13722A109ED0}">
      <dgm:prSet/>
      <dgm:spPr/>
      <dgm:t>
        <a:bodyPr/>
        <a:lstStyle/>
        <a:p>
          <a:endParaRPr lang="en-SG"/>
        </a:p>
      </dgm:t>
    </dgm:pt>
    <dgm:pt modelId="{4500AF52-6EC0-48B1-8FD4-BB63EF5EC8F9}" type="sibTrans" cxnId="{B2615331-CC99-47A5-8E33-13722A109ED0}">
      <dgm:prSet/>
      <dgm:spPr/>
      <dgm:t>
        <a:bodyPr/>
        <a:lstStyle/>
        <a:p>
          <a:endParaRPr lang="en-SG"/>
        </a:p>
      </dgm:t>
    </dgm:pt>
    <dgm:pt modelId="{F469B8B0-9096-4CC3-8BB4-9A8787EE802F}">
      <dgm:prSet phldrT="[Text]"/>
      <dgm:spPr/>
      <dgm:t>
        <a:bodyPr/>
        <a:lstStyle/>
        <a:p>
          <a:r>
            <a:rPr lang="en-SG" dirty="0"/>
            <a:t>Convert data into graph format. Which software to use?</a:t>
          </a:r>
        </a:p>
      </dgm:t>
    </dgm:pt>
    <dgm:pt modelId="{B91C6EC5-B1BC-4BD5-8125-55AEDDF7A9FB}" type="parTrans" cxnId="{47C6000E-1223-4F9C-A2B4-BE965A85F64D}">
      <dgm:prSet/>
      <dgm:spPr/>
      <dgm:t>
        <a:bodyPr/>
        <a:lstStyle/>
        <a:p>
          <a:endParaRPr lang="en-SG"/>
        </a:p>
      </dgm:t>
    </dgm:pt>
    <dgm:pt modelId="{C45DE1BC-A843-4C46-B907-B4EF4492732C}" type="sibTrans" cxnId="{47C6000E-1223-4F9C-A2B4-BE965A85F64D}">
      <dgm:prSet/>
      <dgm:spPr/>
      <dgm:t>
        <a:bodyPr/>
        <a:lstStyle/>
        <a:p>
          <a:endParaRPr lang="en-SG"/>
        </a:p>
      </dgm:t>
    </dgm:pt>
    <dgm:pt modelId="{FDD253AE-308B-4972-A2CE-B896DD1E1053}" type="pres">
      <dgm:prSet presAssocID="{4898F3DD-7751-4926-AA8F-94774CB11433}" presName="Name0" presStyleCnt="0">
        <dgm:presLayoutVars>
          <dgm:dir/>
          <dgm:resizeHandles val="exact"/>
        </dgm:presLayoutVars>
      </dgm:prSet>
      <dgm:spPr/>
    </dgm:pt>
    <dgm:pt modelId="{5D52EE05-A03B-4BFF-81C4-9532966D3FEF}" type="pres">
      <dgm:prSet presAssocID="{DDDC7373-3154-45AB-8DF8-8C7797B512DA}" presName="node" presStyleLbl="node1" presStyleIdx="0" presStyleCnt="4">
        <dgm:presLayoutVars>
          <dgm:bulletEnabled val="1"/>
        </dgm:presLayoutVars>
      </dgm:prSet>
      <dgm:spPr/>
    </dgm:pt>
    <dgm:pt modelId="{BC9B2D88-6854-4E63-8A3C-07CA429F355F}" type="pres">
      <dgm:prSet presAssocID="{C65A446A-9446-4068-A243-DCC90BA34C76}" presName="sibTrans" presStyleLbl="sibTrans2D1" presStyleIdx="0" presStyleCnt="3"/>
      <dgm:spPr/>
    </dgm:pt>
    <dgm:pt modelId="{A026E979-9EC2-4725-9B98-128D1388DBA0}" type="pres">
      <dgm:prSet presAssocID="{C65A446A-9446-4068-A243-DCC90BA34C76}" presName="connectorText" presStyleLbl="sibTrans2D1" presStyleIdx="0" presStyleCnt="3"/>
      <dgm:spPr/>
    </dgm:pt>
    <dgm:pt modelId="{473402F0-CD31-4CB3-826F-7AD5B2349CBA}" type="pres">
      <dgm:prSet presAssocID="{D76B4897-D6CA-44FC-B78B-7C87AF9073A4}" presName="node" presStyleLbl="node1" presStyleIdx="1" presStyleCnt="4">
        <dgm:presLayoutVars>
          <dgm:bulletEnabled val="1"/>
        </dgm:presLayoutVars>
      </dgm:prSet>
      <dgm:spPr/>
    </dgm:pt>
    <dgm:pt modelId="{251E26F2-796F-46D1-A852-4D4994328E03}" type="pres">
      <dgm:prSet presAssocID="{D5B8743D-0CC6-493E-B9B7-4522CD99AB85}" presName="sibTrans" presStyleLbl="sibTrans2D1" presStyleIdx="1" presStyleCnt="3"/>
      <dgm:spPr/>
    </dgm:pt>
    <dgm:pt modelId="{8FD16B01-55FA-4FD7-9869-85D3709167D9}" type="pres">
      <dgm:prSet presAssocID="{D5B8743D-0CC6-493E-B9B7-4522CD99AB85}" presName="connectorText" presStyleLbl="sibTrans2D1" presStyleIdx="1" presStyleCnt="3"/>
      <dgm:spPr/>
    </dgm:pt>
    <dgm:pt modelId="{DE7947B6-5C8A-4D3C-A195-2CAB7ECC293F}" type="pres">
      <dgm:prSet presAssocID="{939695B8-DA31-487F-B9AF-7B77046A3751}" presName="node" presStyleLbl="node1" presStyleIdx="2" presStyleCnt="4">
        <dgm:presLayoutVars>
          <dgm:bulletEnabled val="1"/>
        </dgm:presLayoutVars>
      </dgm:prSet>
      <dgm:spPr/>
    </dgm:pt>
    <dgm:pt modelId="{62F24432-4DAE-4710-97AD-F2CE02D493FE}" type="pres">
      <dgm:prSet presAssocID="{397711E3-CABF-4E2F-90F1-4BBA115E6C78}" presName="sibTrans" presStyleLbl="sibTrans2D1" presStyleIdx="2" presStyleCnt="3"/>
      <dgm:spPr/>
    </dgm:pt>
    <dgm:pt modelId="{9A503B81-F1CB-4123-A8F0-4B51040B4F2A}" type="pres">
      <dgm:prSet presAssocID="{397711E3-CABF-4E2F-90F1-4BBA115E6C78}" presName="connectorText" presStyleLbl="sibTrans2D1" presStyleIdx="2" presStyleCnt="3"/>
      <dgm:spPr/>
    </dgm:pt>
    <dgm:pt modelId="{9CCE6C6B-768E-438D-8593-1085898AA06B}" type="pres">
      <dgm:prSet presAssocID="{A4017B54-F489-4FA4-AEB7-4310A8DF45B1}" presName="node" presStyleLbl="node1" presStyleIdx="3" presStyleCnt="4">
        <dgm:presLayoutVars>
          <dgm:bulletEnabled val="1"/>
        </dgm:presLayoutVars>
      </dgm:prSet>
      <dgm:spPr/>
    </dgm:pt>
  </dgm:ptLst>
  <dgm:cxnLst>
    <dgm:cxn modelId="{47C6000E-1223-4F9C-A2B4-BE965A85F64D}" srcId="{A4017B54-F489-4FA4-AEB7-4310A8DF45B1}" destId="{F469B8B0-9096-4CC3-8BB4-9A8787EE802F}" srcOrd="0" destOrd="0" parTransId="{B91C6EC5-B1BC-4BD5-8125-55AEDDF7A9FB}" sibTransId="{C45DE1BC-A843-4C46-B907-B4EF4492732C}"/>
    <dgm:cxn modelId="{844D5315-8C39-48E1-9A41-5748502A9880}" srcId="{4898F3DD-7751-4926-AA8F-94774CB11433}" destId="{939695B8-DA31-487F-B9AF-7B77046A3751}" srcOrd="2" destOrd="0" parTransId="{12645824-2E3A-4374-A36B-5CD32A541E60}" sibTransId="{397711E3-CABF-4E2F-90F1-4BBA115E6C78}"/>
    <dgm:cxn modelId="{8F9C891C-FC38-4FE6-BC70-C77C47A47B90}" type="presOf" srcId="{F469B8B0-9096-4CC3-8BB4-9A8787EE802F}" destId="{9CCE6C6B-768E-438D-8593-1085898AA06B}" srcOrd="0" destOrd="1" presId="urn:microsoft.com/office/officeart/2005/8/layout/process1"/>
    <dgm:cxn modelId="{7A657E1D-8954-4A3F-8BAA-24646E3610D7}" type="presOf" srcId="{ECB3E996-9767-41D1-AF7F-07EFF114418E}" destId="{5D52EE05-A03B-4BFF-81C4-9532966D3FEF}" srcOrd="0" destOrd="1" presId="urn:microsoft.com/office/officeart/2005/8/layout/process1"/>
    <dgm:cxn modelId="{6B734622-94B9-4F4A-823F-2D04EF2E3892}" srcId="{4898F3DD-7751-4926-AA8F-94774CB11433}" destId="{DDDC7373-3154-45AB-8DF8-8C7797B512DA}" srcOrd="0" destOrd="0" parTransId="{92ED5609-64E0-4503-91C6-42BC6276DDB9}" sibTransId="{C65A446A-9446-4068-A243-DCC90BA34C76}"/>
    <dgm:cxn modelId="{CDC2D324-AD09-4C0B-9674-11427C152D80}" srcId="{939695B8-DA31-487F-B9AF-7B77046A3751}" destId="{A3BD55FB-5614-4A5B-8B29-E690C40D1BAC}" srcOrd="0" destOrd="0" parTransId="{FDE36A74-8AD2-44D2-955B-BF77E187796D}" sibTransId="{CB858EA8-E8D7-41F7-8687-ECD35CD5AAE5}"/>
    <dgm:cxn modelId="{B2615331-CC99-47A5-8E33-13722A109ED0}" srcId="{4898F3DD-7751-4926-AA8F-94774CB11433}" destId="{A4017B54-F489-4FA4-AEB7-4310A8DF45B1}" srcOrd="3" destOrd="0" parTransId="{DBCF01CB-F537-46D2-B1DF-6F0C2A5A8BC7}" sibTransId="{4500AF52-6EC0-48B1-8FD4-BB63EF5EC8F9}"/>
    <dgm:cxn modelId="{A2243934-07DF-44DF-A8C3-485A72EB6731}" type="presOf" srcId="{145AE490-C3E0-4863-8432-37B04E1155D3}" destId="{473402F0-CD31-4CB3-826F-7AD5B2349CBA}" srcOrd="0" destOrd="1" presId="urn:microsoft.com/office/officeart/2005/8/layout/process1"/>
    <dgm:cxn modelId="{A99E5E5B-2683-4754-96A6-03EFCA81F8D4}" type="presOf" srcId="{A4017B54-F489-4FA4-AEB7-4310A8DF45B1}" destId="{9CCE6C6B-768E-438D-8593-1085898AA06B}" srcOrd="0" destOrd="0" presId="urn:microsoft.com/office/officeart/2005/8/layout/process1"/>
    <dgm:cxn modelId="{C31AB443-1CA9-487B-AF05-A154A96AE52A}" type="presOf" srcId="{C65A446A-9446-4068-A243-DCC90BA34C76}" destId="{BC9B2D88-6854-4E63-8A3C-07CA429F355F}" srcOrd="0" destOrd="0" presId="urn:microsoft.com/office/officeart/2005/8/layout/process1"/>
    <dgm:cxn modelId="{DE9E2A4A-576E-400C-A996-AE90DA6AF251}" type="presOf" srcId="{A3BD55FB-5614-4A5B-8B29-E690C40D1BAC}" destId="{DE7947B6-5C8A-4D3C-A195-2CAB7ECC293F}" srcOrd="0" destOrd="1" presId="urn:microsoft.com/office/officeart/2005/8/layout/process1"/>
    <dgm:cxn modelId="{7F57AB6A-AF0C-4548-94DA-1AA634F6C42A}" srcId="{DDDC7373-3154-45AB-8DF8-8C7797B512DA}" destId="{ECB3E996-9767-41D1-AF7F-07EFF114418E}" srcOrd="0" destOrd="0" parTransId="{3D894C66-E5AA-4DA1-A890-0A5CBC1DD4B4}" sibTransId="{97B1A7FA-7C56-4047-84B6-5A875333FDF9}"/>
    <dgm:cxn modelId="{4EC0A06C-A0E0-4D70-A324-28D559DE2ECB}" srcId="{D76B4897-D6CA-44FC-B78B-7C87AF9073A4}" destId="{145AE490-C3E0-4863-8432-37B04E1155D3}" srcOrd="0" destOrd="0" parTransId="{F8EE3C30-C438-43AB-A959-B332DFAFCA06}" sibTransId="{2485504C-42C5-44D3-9D2C-91015CE08523}"/>
    <dgm:cxn modelId="{62B8CA72-E53F-474B-8D48-59FD34EE431C}" type="presOf" srcId="{D5B8743D-0CC6-493E-B9B7-4522CD99AB85}" destId="{251E26F2-796F-46D1-A852-4D4994328E03}" srcOrd="0" destOrd="0" presId="urn:microsoft.com/office/officeart/2005/8/layout/process1"/>
    <dgm:cxn modelId="{2554FA55-5342-4841-956F-352F7DF2C2C5}" type="presOf" srcId="{D76B4897-D6CA-44FC-B78B-7C87AF9073A4}" destId="{473402F0-CD31-4CB3-826F-7AD5B2349CBA}" srcOrd="0" destOrd="0" presId="urn:microsoft.com/office/officeart/2005/8/layout/process1"/>
    <dgm:cxn modelId="{C8B35B8D-9F37-4C11-8F27-43AD6DFBAD73}" type="presOf" srcId="{D5B8743D-0CC6-493E-B9B7-4522CD99AB85}" destId="{8FD16B01-55FA-4FD7-9869-85D3709167D9}" srcOrd="1" destOrd="0" presId="urn:microsoft.com/office/officeart/2005/8/layout/process1"/>
    <dgm:cxn modelId="{24A4678F-8060-4936-A6D3-2E37ADC8E309}" type="presOf" srcId="{397711E3-CABF-4E2F-90F1-4BBA115E6C78}" destId="{62F24432-4DAE-4710-97AD-F2CE02D493FE}" srcOrd="0" destOrd="0" presId="urn:microsoft.com/office/officeart/2005/8/layout/process1"/>
    <dgm:cxn modelId="{08AC039A-8A0F-4AF4-BCC4-F2A0EAD6A065}" type="presOf" srcId="{939695B8-DA31-487F-B9AF-7B77046A3751}" destId="{DE7947B6-5C8A-4D3C-A195-2CAB7ECC293F}" srcOrd="0" destOrd="0" presId="urn:microsoft.com/office/officeart/2005/8/layout/process1"/>
    <dgm:cxn modelId="{D5E0E4AC-8F0A-41B1-9876-FA4031BD13EB}" type="presOf" srcId="{DDDC7373-3154-45AB-8DF8-8C7797B512DA}" destId="{5D52EE05-A03B-4BFF-81C4-9532966D3FEF}" srcOrd="0" destOrd="0" presId="urn:microsoft.com/office/officeart/2005/8/layout/process1"/>
    <dgm:cxn modelId="{780CF3BA-5985-44B3-BB5D-1DA15919BBFB}" type="presOf" srcId="{C65A446A-9446-4068-A243-DCC90BA34C76}" destId="{A026E979-9EC2-4725-9B98-128D1388DBA0}" srcOrd="1" destOrd="0" presId="urn:microsoft.com/office/officeart/2005/8/layout/process1"/>
    <dgm:cxn modelId="{1CCBF6D2-17D5-4C31-8EDF-A9CEA68FCC62}" type="presOf" srcId="{397711E3-CABF-4E2F-90F1-4BBA115E6C78}" destId="{9A503B81-F1CB-4123-A8F0-4B51040B4F2A}" srcOrd="1" destOrd="0" presId="urn:microsoft.com/office/officeart/2005/8/layout/process1"/>
    <dgm:cxn modelId="{0D21FDD8-E6D2-4EA5-B1A7-D90A82C1F325}" type="presOf" srcId="{8E1A9F1E-2B0B-4905-B169-FA1128B8C240}" destId="{473402F0-CD31-4CB3-826F-7AD5B2349CBA}" srcOrd="0" destOrd="2" presId="urn:microsoft.com/office/officeart/2005/8/layout/process1"/>
    <dgm:cxn modelId="{9480FFDD-AABA-488D-8073-9A80AF645D2B}" srcId="{4898F3DD-7751-4926-AA8F-94774CB11433}" destId="{D76B4897-D6CA-44FC-B78B-7C87AF9073A4}" srcOrd="1" destOrd="0" parTransId="{FFA4B501-B909-4852-B41C-CBDC99832A96}" sibTransId="{D5B8743D-0CC6-493E-B9B7-4522CD99AB85}"/>
    <dgm:cxn modelId="{C7D665FA-A622-4962-843A-BF7ADDB98D06}" type="presOf" srcId="{4898F3DD-7751-4926-AA8F-94774CB11433}" destId="{FDD253AE-308B-4972-A2CE-B896DD1E1053}" srcOrd="0" destOrd="0" presId="urn:microsoft.com/office/officeart/2005/8/layout/process1"/>
    <dgm:cxn modelId="{DDC9CEFF-07A9-45AD-A4FC-11E5614DE679}" srcId="{D76B4897-D6CA-44FC-B78B-7C87AF9073A4}" destId="{8E1A9F1E-2B0B-4905-B169-FA1128B8C240}" srcOrd="1" destOrd="0" parTransId="{8BF017B9-5861-4162-A570-3530E8F126F1}" sibTransId="{67BBEEEA-8C0A-43DE-8E2A-924B00E8A69C}"/>
    <dgm:cxn modelId="{20B34D7E-4EF5-4FBD-B149-7312DEDF615A}" type="presParOf" srcId="{FDD253AE-308B-4972-A2CE-B896DD1E1053}" destId="{5D52EE05-A03B-4BFF-81C4-9532966D3FEF}" srcOrd="0" destOrd="0" presId="urn:microsoft.com/office/officeart/2005/8/layout/process1"/>
    <dgm:cxn modelId="{07975521-9713-4673-86C9-2F565C52F57B}" type="presParOf" srcId="{FDD253AE-308B-4972-A2CE-B896DD1E1053}" destId="{BC9B2D88-6854-4E63-8A3C-07CA429F355F}" srcOrd="1" destOrd="0" presId="urn:microsoft.com/office/officeart/2005/8/layout/process1"/>
    <dgm:cxn modelId="{EA96799C-C131-4133-9D3B-257F773F9270}" type="presParOf" srcId="{BC9B2D88-6854-4E63-8A3C-07CA429F355F}" destId="{A026E979-9EC2-4725-9B98-128D1388DBA0}" srcOrd="0" destOrd="0" presId="urn:microsoft.com/office/officeart/2005/8/layout/process1"/>
    <dgm:cxn modelId="{87A509C5-DD1A-4138-8870-B8485B93E842}" type="presParOf" srcId="{FDD253AE-308B-4972-A2CE-B896DD1E1053}" destId="{473402F0-CD31-4CB3-826F-7AD5B2349CBA}" srcOrd="2" destOrd="0" presId="urn:microsoft.com/office/officeart/2005/8/layout/process1"/>
    <dgm:cxn modelId="{0019CE1A-3F32-48E8-A0AB-FD31E04DB7E6}" type="presParOf" srcId="{FDD253AE-308B-4972-A2CE-B896DD1E1053}" destId="{251E26F2-796F-46D1-A852-4D4994328E03}" srcOrd="3" destOrd="0" presId="urn:microsoft.com/office/officeart/2005/8/layout/process1"/>
    <dgm:cxn modelId="{5F90AAEE-B318-4CA0-B23F-E7D82C68EA14}" type="presParOf" srcId="{251E26F2-796F-46D1-A852-4D4994328E03}" destId="{8FD16B01-55FA-4FD7-9869-85D3709167D9}" srcOrd="0" destOrd="0" presId="urn:microsoft.com/office/officeart/2005/8/layout/process1"/>
    <dgm:cxn modelId="{39AEDFD2-6CF3-485D-B1CA-D9E0EF9C0E73}" type="presParOf" srcId="{FDD253AE-308B-4972-A2CE-B896DD1E1053}" destId="{DE7947B6-5C8A-4D3C-A195-2CAB7ECC293F}" srcOrd="4" destOrd="0" presId="urn:microsoft.com/office/officeart/2005/8/layout/process1"/>
    <dgm:cxn modelId="{DBC9C049-A575-4B8C-9990-9FF3B83E6249}" type="presParOf" srcId="{FDD253AE-308B-4972-A2CE-B896DD1E1053}" destId="{62F24432-4DAE-4710-97AD-F2CE02D493FE}" srcOrd="5" destOrd="0" presId="urn:microsoft.com/office/officeart/2005/8/layout/process1"/>
    <dgm:cxn modelId="{8542FBFD-672D-4DB9-BD36-380180D64645}" type="presParOf" srcId="{62F24432-4DAE-4710-97AD-F2CE02D493FE}" destId="{9A503B81-F1CB-4123-A8F0-4B51040B4F2A}" srcOrd="0" destOrd="0" presId="urn:microsoft.com/office/officeart/2005/8/layout/process1"/>
    <dgm:cxn modelId="{A837FE5C-A8DC-4E83-8F00-C0C0FDD0A0B0}" type="presParOf" srcId="{FDD253AE-308B-4972-A2CE-B896DD1E1053}" destId="{9CCE6C6B-768E-438D-8593-1085898AA06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98F3DD-7751-4926-AA8F-94774CB1143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DDC7373-3154-45AB-8DF8-8C7797B512DA}">
      <dgm:prSet phldrT="[Text]"/>
      <dgm:spPr/>
      <dgm:t>
        <a:bodyPr/>
        <a:lstStyle/>
        <a:p>
          <a:r>
            <a:rPr lang="en-SG" dirty="0" err="1"/>
            <a:t>Allrecipes</a:t>
          </a:r>
          <a:r>
            <a:rPr lang="en-SG" dirty="0"/>
            <a:t> JSON</a:t>
          </a:r>
        </a:p>
      </dgm:t>
    </dgm:pt>
    <dgm:pt modelId="{92ED5609-64E0-4503-91C6-42BC6276DDB9}" type="parTrans" cxnId="{6B734622-94B9-4F4A-823F-2D04EF2E3892}">
      <dgm:prSet/>
      <dgm:spPr/>
      <dgm:t>
        <a:bodyPr/>
        <a:lstStyle/>
        <a:p>
          <a:endParaRPr lang="en-SG"/>
        </a:p>
      </dgm:t>
    </dgm:pt>
    <dgm:pt modelId="{C65A446A-9446-4068-A243-DCC90BA34C76}" type="sibTrans" cxnId="{6B734622-94B9-4F4A-823F-2D04EF2E3892}">
      <dgm:prSet/>
      <dgm:spPr/>
      <dgm:t>
        <a:bodyPr/>
        <a:lstStyle/>
        <a:p>
          <a:endParaRPr lang="en-SG"/>
        </a:p>
      </dgm:t>
    </dgm:pt>
    <dgm:pt modelId="{D76B4897-D6CA-44FC-B78B-7C87AF9073A4}">
      <dgm:prSet phldrT="[Text]"/>
      <dgm:spPr>
        <a:solidFill>
          <a:srgbClr val="FF0000"/>
        </a:solidFill>
      </dgm:spPr>
      <dgm:t>
        <a:bodyPr/>
        <a:lstStyle/>
        <a:p>
          <a:r>
            <a:rPr lang="en-SG" dirty="0"/>
            <a:t>Parse JSON data into Hive</a:t>
          </a:r>
        </a:p>
      </dgm:t>
    </dgm:pt>
    <dgm:pt modelId="{FFA4B501-B909-4852-B41C-CBDC99832A96}" type="parTrans" cxnId="{9480FFDD-AABA-488D-8073-9A80AF645D2B}">
      <dgm:prSet/>
      <dgm:spPr/>
      <dgm:t>
        <a:bodyPr/>
        <a:lstStyle/>
        <a:p>
          <a:endParaRPr lang="en-SG"/>
        </a:p>
      </dgm:t>
    </dgm:pt>
    <dgm:pt modelId="{D5B8743D-0CC6-493E-B9B7-4522CD99AB85}" type="sibTrans" cxnId="{9480FFDD-AABA-488D-8073-9A80AF645D2B}">
      <dgm:prSet/>
      <dgm:spPr/>
      <dgm:t>
        <a:bodyPr/>
        <a:lstStyle/>
        <a:p>
          <a:endParaRPr lang="en-SG"/>
        </a:p>
      </dgm:t>
    </dgm:pt>
    <dgm:pt modelId="{939695B8-DA31-487F-B9AF-7B77046A3751}">
      <dgm:prSet phldrT="[Text]"/>
      <dgm:spPr/>
      <dgm:t>
        <a:bodyPr/>
        <a:lstStyle/>
        <a:p>
          <a:r>
            <a:rPr lang="en-SG" dirty="0"/>
            <a:t>Staging Step - Process Text Data</a:t>
          </a:r>
        </a:p>
      </dgm:t>
    </dgm:pt>
    <dgm:pt modelId="{12645824-2E3A-4374-A36B-5CD32A541E60}" type="parTrans" cxnId="{844D5315-8C39-48E1-9A41-5748502A9880}">
      <dgm:prSet/>
      <dgm:spPr/>
      <dgm:t>
        <a:bodyPr/>
        <a:lstStyle/>
        <a:p>
          <a:endParaRPr lang="en-SG"/>
        </a:p>
      </dgm:t>
    </dgm:pt>
    <dgm:pt modelId="{397711E3-CABF-4E2F-90F1-4BBA115E6C78}" type="sibTrans" cxnId="{844D5315-8C39-48E1-9A41-5748502A9880}">
      <dgm:prSet/>
      <dgm:spPr/>
      <dgm:t>
        <a:bodyPr/>
        <a:lstStyle/>
        <a:p>
          <a:endParaRPr lang="en-SG"/>
        </a:p>
      </dgm:t>
    </dgm:pt>
    <dgm:pt modelId="{ECB3E996-9767-41D1-AF7F-07EFF114418E}">
      <dgm:prSet phldrT="[Text]"/>
      <dgm:spPr/>
      <dgm:t>
        <a:bodyPr/>
        <a:lstStyle/>
        <a:p>
          <a:r>
            <a:rPr lang="en-SG" dirty="0"/>
            <a:t>Load data into HDFS. (OK)</a:t>
          </a:r>
        </a:p>
      </dgm:t>
    </dgm:pt>
    <dgm:pt modelId="{3D894C66-E5AA-4DA1-A890-0A5CBC1DD4B4}" type="parTrans" cxnId="{7F57AB6A-AF0C-4548-94DA-1AA634F6C42A}">
      <dgm:prSet/>
      <dgm:spPr/>
      <dgm:t>
        <a:bodyPr/>
        <a:lstStyle/>
        <a:p>
          <a:endParaRPr lang="en-SG"/>
        </a:p>
      </dgm:t>
    </dgm:pt>
    <dgm:pt modelId="{97B1A7FA-7C56-4047-84B6-5A875333FDF9}" type="sibTrans" cxnId="{7F57AB6A-AF0C-4548-94DA-1AA634F6C42A}">
      <dgm:prSet/>
      <dgm:spPr/>
      <dgm:t>
        <a:bodyPr/>
        <a:lstStyle/>
        <a:p>
          <a:endParaRPr lang="en-SG"/>
        </a:p>
      </dgm:t>
    </dgm:pt>
    <dgm:pt modelId="{145AE490-C3E0-4863-8432-37B04E1155D3}">
      <dgm:prSet phldrT="[Text]"/>
      <dgm:spPr>
        <a:solidFill>
          <a:srgbClr val="FF0000"/>
        </a:solidFill>
      </dgm:spPr>
      <dgm:t>
        <a:bodyPr/>
        <a:lstStyle/>
        <a:p>
          <a:r>
            <a:rPr lang="en-SG" dirty="0"/>
            <a:t>This data will be in a structured table format. (Not OK)</a:t>
          </a:r>
        </a:p>
      </dgm:t>
    </dgm:pt>
    <dgm:pt modelId="{F8EE3C30-C438-43AB-A959-B332DFAFCA06}" type="parTrans" cxnId="{4EC0A06C-A0E0-4D70-A324-28D559DE2ECB}">
      <dgm:prSet/>
      <dgm:spPr/>
      <dgm:t>
        <a:bodyPr/>
        <a:lstStyle/>
        <a:p>
          <a:endParaRPr lang="en-SG"/>
        </a:p>
      </dgm:t>
    </dgm:pt>
    <dgm:pt modelId="{2485504C-42C5-44D3-9D2C-91015CE08523}" type="sibTrans" cxnId="{4EC0A06C-A0E0-4D70-A324-28D559DE2ECB}">
      <dgm:prSet/>
      <dgm:spPr/>
      <dgm:t>
        <a:bodyPr/>
        <a:lstStyle/>
        <a:p>
          <a:endParaRPr lang="en-SG"/>
        </a:p>
      </dgm:t>
    </dgm:pt>
    <dgm:pt modelId="{8E1A9F1E-2B0B-4905-B169-FA1128B8C240}">
      <dgm:prSet phldrT="[Text]"/>
      <dgm:spPr>
        <a:solidFill>
          <a:srgbClr val="FF0000"/>
        </a:solidFill>
      </dgm:spPr>
      <dgm:t>
        <a:bodyPr/>
        <a:lstStyle/>
        <a:p>
          <a:r>
            <a:rPr lang="en-SG" dirty="0"/>
            <a:t>We are interested in the Recipe and Ingredient data.</a:t>
          </a:r>
        </a:p>
      </dgm:t>
    </dgm:pt>
    <dgm:pt modelId="{8BF017B9-5861-4162-A570-3530E8F126F1}" type="parTrans" cxnId="{DDC9CEFF-07A9-45AD-A4FC-11E5614DE679}">
      <dgm:prSet/>
      <dgm:spPr/>
      <dgm:t>
        <a:bodyPr/>
        <a:lstStyle/>
        <a:p>
          <a:endParaRPr lang="en-SG"/>
        </a:p>
      </dgm:t>
    </dgm:pt>
    <dgm:pt modelId="{67BBEEEA-8C0A-43DE-8E2A-924B00E8A69C}" type="sibTrans" cxnId="{DDC9CEFF-07A9-45AD-A4FC-11E5614DE679}">
      <dgm:prSet/>
      <dgm:spPr/>
      <dgm:t>
        <a:bodyPr/>
        <a:lstStyle/>
        <a:p>
          <a:endParaRPr lang="en-SG"/>
        </a:p>
      </dgm:t>
    </dgm:pt>
    <dgm:pt modelId="{A3BD55FB-5614-4A5B-8B29-E690C40D1BAC}">
      <dgm:prSet phldrT="[Text]"/>
      <dgm:spPr/>
      <dgm:t>
        <a:bodyPr/>
        <a:lstStyle/>
        <a:p>
          <a:r>
            <a:rPr lang="en-SG" dirty="0"/>
            <a:t>Done in Apache </a:t>
          </a:r>
          <a:r>
            <a:rPr lang="en-SG" dirty="0" err="1"/>
            <a:t>PySpark</a:t>
          </a:r>
          <a:r>
            <a:rPr lang="en-SG" dirty="0"/>
            <a:t>??</a:t>
          </a:r>
        </a:p>
      </dgm:t>
    </dgm:pt>
    <dgm:pt modelId="{FDE36A74-8AD2-44D2-955B-BF77E187796D}" type="parTrans" cxnId="{CDC2D324-AD09-4C0B-9674-11427C152D80}">
      <dgm:prSet/>
      <dgm:spPr/>
      <dgm:t>
        <a:bodyPr/>
        <a:lstStyle/>
        <a:p>
          <a:endParaRPr lang="en-SG"/>
        </a:p>
      </dgm:t>
    </dgm:pt>
    <dgm:pt modelId="{CB858EA8-E8D7-41F7-8687-ECD35CD5AAE5}" type="sibTrans" cxnId="{CDC2D324-AD09-4C0B-9674-11427C152D80}">
      <dgm:prSet/>
      <dgm:spPr/>
      <dgm:t>
        <a:bodyPr/>
        <a:lstStyle/>
        <a:p>
          <a:endParaRPr lang="en-SG"/>
        </a:p>
      </dgm:t>
    </dgm:pt>
    <dgm:pt modelId="{F53AB589-7C60-4A52-A959-D89379CEE51B}">
      <dgm:prSet phldrT="[Text]"/>
      <dgm:spPr/>
      <dgm:t>
        <a:bodyPr/>
        <a:lstStyle/>
        <a:p>
          <a:r>
            <a:rPr lang="en-SG" dirty="0"/>
            <a:t>FLUME?</a:t>
          </a:r>
        </a:p>
      </dgm:t>
    </dgm:pt>
    <dgm:pt modelId="{04D9DB0E-9F3F-4D8F-B021-67F51BAD7908}" type="parTrans" cxnId="{5033B229-EA9E-4233-A752-4C74924A138A}">
      <dgm:prSet/>
      <dgm:spPr/>
      <dgm:t>
        <a:bodyPr/>
        <a:lstStyle/>
        <a:p>
          <a:endParaRPr lang="en-SG"/>
        </a:p>
      </dgm:t>
    </dgm:pt>
    <dgm:pt modelId="{DD2C01C7-2CE1-48F2-855E-7109175EA39D}" type="sibTrans" cxnId="{5033B229-EA9E-4233-A752-4C74924A138A}">
      <dgm:prSet/>
      <dgm:spPr/>
      <dgm:t>
        <a:bodyPr/>
        <a:lstStyle/>
        <a:p>
          <a:endParaRPr lang="en-SG"/>
        </a:p>
      </dgm:t>
    </dgm:pt>
    <dgm:pt modelId="{53A2406C-E37A-49B8-A407-AF6F1BE0B3BD}">
      <dgm:prSet phldrT="[Text]"/>
      <dgm:spPr/>
      <dgm:t>
        <a:bodyPr/>
        <a:lstStyle/>
        <a:p>
          <a:r>
            <a:rPr lang="en-SG" dirty="0"/>
            <a:t>Configure Channels into Hive</a:t>
          </a:r>
        </a:p>
      </dgm:t>
    </dgm:pt>
    <dgm:pt modelId="{EB654C5A-5D78-431D-9B9A-1CD747BD6BED}" type="parTrans" cxnId="{E4A7C950-3740-4C28-9A35-A9645638BA21}">
      <dgm:prSet/>
      <dgm:spPr/>
      <dgm:t>
        <a:bodyPr/>
        <a:lstStyle/>
        <a:p>
          <a:endParaRPr lang="en-SG"/>
        </a:p>
      </dgm:t>
    </dgm:pt>
    <dgm:pt modelId="{0B295FAD-16BD-48B4-A74F-16D2AE07B221}" type="sibTrans" cxnId="{E4A7C950-3740-4C28-9A35-A9645638BA21}">
      <dgm:prSet/>
      <dgm:spPr/>
      <dgm:t>
        <a:bodyPr/>
        <a:lstStyle/>
        <a:p>
          <a:endParaRPr lang="en-SG"/>
        </a:p>
      </dgm:t>
    </dgm:pt>
    <dgm:pt modelId="{FDD253AE-308B-4972-A2CE-B896DD1E1053}" type="pres">
      <dgm:prSet presAssocID="{4898F3DD-7751-4926-AA8F-94774CB11433}" presName="Name0" presStyleCnt="0">
        <dgm:presLayoutVars>
          <dgm:dir/>
          <dgm:resizeHandles val="exact"/>
        </dgm:presLayoutVars>
      </dgm:prSet>
      <dgm:spPr/>
    </dgm:pt>
    <dgm:pt modelId="{5D52EE05-A03B-4BFF-81C4-9532966D3FEF}" type="pres">
      <dgm:prSet presAssocID="{DDDC7373-3154-45AB-8DF8-8C7797B512DA}" presName="node" presStyleLbl="node1" presStyleIdx="0" presStyleCnt="4">
        <dgm:presLayoutVars>
          <dgm:bulletEnabled val="1"/>
        </dgm:presLayoutVars>
      </dgm:prSet>
      <dgm:spPr/>
    </dgm:pt>
    <dgm:pt modelId="{BC9B2D88-6854-4E63-8A3C-07CA429F355F}" type="pres">
      <dgm:prSet presAssocID="{C65A446A-9446-4068-A243-DCC90BA34C76}" presName="sibTrans" presStyleLbl="sibTrans2D1" presStyleIdx="0" presStyleCnt="3"/>
      <dgm:spPr/>
    </dgm:pt>
    <dgm:pt modelId="{A026E979-9EC2-4725-9B98-128D1388DBA0}" type="pres">
      <dgm:prSet presAssocID="{C65A446A-9446-4068-A243-DCC90BA34C76}" presName="connectorText" presStyleLbl="sibTrans2D1" presStyleIdx="0" presStyleCnt="3"/>
      <dgm:spPr/>
    </dgm:pt>
    <dgm:pt modelId="{7230FE46-D443-4A7E-8E4D-8B104A7D4D05}" type="pres">
      <dgm:prSet presAssocID="{F53AB589-7C60-4A52-A959-D89379CEE51B}" presName="node" presStyleLbl="node1" presStyleIdx="1" presStyleCnt="4">
        <dgm:presLayoutVars>
          <dgm:bulletEnabled val="1"/>
        </dgm:presLayoutVars>
      </dgm:prSet>
      <dgm:spPr/>
    </dgm:pt>
    <dgm:pt modelId="{738BC7C6-4781-48FC-9B71-65F3790788DB}" type="pres">
      <dgm:prSet presAssocID="{DD2C01C7-2CE1-48F2-855E-7109175EA39D}" presName="sibTrans" presStyleLbl="sibTrans2D1" presStyleIdx="1" presStyleCnt="3"/>
      <dgm:spPr/>
    </dgm:pt>
    <dgm:pt modelId="{B5851C51-E122-407B-A744-4EE75438DD54}" type="pres">
      <dgm:prSet presAssocID="{DD2C01C7-2CE1-48F2-855E-7109175EA39D}" presName="connectorText" presStyleLbl="sibTrans2D1" presStyleIdx="1" presStyleCnt="3"/>
      <dgm:spPr/>
    </dgm:pt>
    <dgm:pt modelId="{473402F0-CD31-4CB3-826F-7AD5B2349CBA}" type="pres">
      <dgm:prSet presAssocID="{D76B4897-D6CA-44FC-B78B-7C87AF9073A4}" presName="node" presStyleLbl="node1" presStyleIdx="2" presStyleCnt="4">
        <dgm:presLayoutVars>
          <dgm:bulletEnabled val="1"/>
        </dgm:presLayoutVars>
      </dgm:prSet>
      <dgm:spPr/>
    </dgm:pt>
    <dgm:pt modelId="{251E26F2-796F-46D1-A852-4D4994328E03}" type="pres">
      <dgm:prSet presAssocID="{D5B8743D-0CC6-493E-B9B7-4522CD99AB85}" presName="sibTrans" presStyleLbl="sibTrans2D1" presStyleIdx="2" presStyleCnt="3"/>
      <dgm:spPr/>
    </dgm:pt>
    <dgm:pt modelId="{8FD16B01-55FA-4FD7-9869-85D3709167D9}" type="pres">
      <dgm:prSet presAssocID="{D5B8743D-0CC6-493E-B9B7-4522CD99AB85}" presName="connectorText" presStyleLbl="sibTrans2D1" presStyleIdx="2" presStyleCnt="3"/>
      <dgm:spPr/>
    </dgm:pt>
    <dgm:pt modelId="{DE7947B6-5C8A-4D3C-A195-2CAB7ECC293F}" type="pres">
      <dgm:prSet presAssocID="{939695B8-DA31-487F-B9AF-7B77046A3751}" presName="node" presStyleLbl="node1" presStyleIdx="3" presStyleCnt="4">
        <dgm:presLayoutVars>
          <dgm:bulletEnabled val="1"/>
        </dgm:presLayoutVars>
      </dgm:prSet>
      <dgm:spPr/>
    </dgm:pt>
  </dgm:ptLst>
  <dgm:cxnLst>
    <dgm:cxn modelId="{D576CB0E-2552-4598-92AC-5B394DB72B09}" type="presOf" srcId="{F53AB589-7C60-4A52-A959-D89379CEE51B}" destId="{7230FE46-D443-4A7E-8E4D-8B104A7D4D05}" srcOrd="0" destOrd="0" presId="urn:microsoft.com/office/officeart/2005/8/layout/process1"/>
    <dgm:cxn modelId="{844D5315-8C39-48E1-9A41-5748502A9880}" srcId="{4898F3DD-7751-4926-AA8F-94774CB11433}" destId="{939695B8-DA31-487F-B9AF-7B77046A3751}" srcOrd="3" destOrd="0" parTransId="{12645824-2E3A-4374-A36B-5CD32A541E60}" sibTransId="{397711E3-CABF-4E2F-90F1-4BBA115E6C78}"/>
    <dgm:cxn modelId="{7A657E1D-8954-4A3F-8BAA-24646E3610D7}" type="presOf" srcId="{ECB3E996-9767-41D1-AF7F-07EFF114418E}" destId="{5D52EE05-A03B-4BFF-81C4-9532966D3FEF}" srcOrd="0" destOrd="1" presId="urn:microsoft.com/office/officeart/2005/8/layout/process1"/>
    <dgm:cxn modelId="{6B734622-94B9-4F4A-823F-2D04EF2E3892}" srcId="{4898F3DD-7751-4926-AA8F-94774CB11433}" destId="{DDDC7373-3154-45AB-8DF8-8C7797B512DA}" srcOrd="0" destOrd="0" parTransId="{92ED5609-64E0-4503-91C6-42BC6276DDB9}" sibTransId="{C65A446A-9446-4068-A243-DCC90BA34C76}"/>
    <dgm:cxn modelId="{DEBB2423-88E4-49E1-AF2D-CBE250F24AC9}" type="presOf" srcId="{DD2C01C7-2CE1-48F2-855E-7109175EA39D}" destId="{738BC7C6-4781-48FC-9B71-65F3790788DB}" srcOrd="0" destOrd="0" presId="urn:microsoft.com/office/officeart/2005/8/layout/process1"/>
    <dgm:cxn modelId="{CDC2D324-AD09-4C0B-9674-11427C152D80}" srcId="{939695B8-DA31-487F-B9AF-7B77046A3751}" destId="{A3BD55FB-5614-4A5B-8B29-E690C40D1BAC}" srcOrd="0" destOrd="0" parTransId="{FDE36A74-8AD2-44D2-955B-BF77E187796D}" sibTransId="{CB858EA8-E8D7-41F7-8687-ECD35CD5AAE5}"/>
    <dgm:cxn modelId="{5033B229-EA9E-4233-A752-4C74924A138A}" srcId="{4898F3DD-7751-4926-AA8F-94774CB11433}" destId="{F53AB589-7C60-4A52-A959-D89379CEE51B}" srcOrd="1" destOrd="0" parTransId="{04D9DB0E-9F3F-4D8F-B021-67F51BAD7908}" sibTransId="{DD2C01C7-2CE1-48F2-855E-7109175EA39D}"/>
    <dgm:cxn modelId="{A2243934-07DF-44DF-A8C3-485A72EB6731}" type="presOf" srcId="{145AE490-C3E0-4863-8432-37B04E1155D3}" destId="{473402F0-CD31-4CB3-826F-7AD5B2349CBA}" srcOrd="0" destOrd="1" presId="urn:microsoft.com/office/officeart/2005/8/layout/process1"/>
    <dgm:cxn modelId="{C1A6E738-0C06-4F17-B298-BBD9BC2FF140}" type="presOf" srcId="{53A2406C-E37A-49B8-A407-AF6F1BE0B3BD}" destId="{7230FE46-D443-4A7E-8E4D-8B104A7D4D05}" srcOrd="0" destOrd="1" presId="urn:microsoft.com/office/officeart/2005/8/layout/process1"/>
    <dgm:cxn modelId="{C31AB443-1CA9-487B-AF05-A154A96AE52A}" type="presOf" srcId="{C65A446A-9446-4068-A243-DCC90BA34C76}" destId="{BC9B2D88-6854-4E63-8A3C-07CA429F355F}" srcOrd="0" destOrd="0" presId="urn:microsoft.com/office/officeart/2005/8/layout/process1"/>
    <dgm:cxn modelId="{DE9E2A4A-576E-400C-A996-AE90DA6AF251}" type="presOf" srcId="{A3BD55FB-5614-4A5B-8B29-E690C40D1BAC}" destId="{DE7947B6-5C8A-4D3C-A195-2CAB7ECC293F}" srcOrd="0" destOrd="1" presId="urn:microsoft.com/office/officeart/2005/8/layout/process1"/>
    <dgm:cxn modelId="{7F57AB6A-AF0C-4548-94DA-1AA634F6C42A}" srcId="{DDDC7373-3154-45AB-8DF8-8C7797B512DA}" destId="{ECB3E996-9767-41D1-AF7F-07EFF114418E}" srcOrd="0" destOrd="0" parTransId="{3D894C66-E5AA-4DA1-A890-0A5CBC1DD4B4}" sibTransId="{97B1A7FA-7C56-4047-84B6-5A875333FDF9}"/>
    <dgm:cxn modelId="{4EC0A06C-A0E0-4D70-A324-28D559DE2ECB}" srcId="{D76B4897-D6CA-44FC-B78B-7C87AF9073A4}" destId="{145AE490-C3E0-4863-8432-37B04E1155D3}" srcOrd="0" destOrd="0" parTransId="{F8EE3C30-C438-43AB-A959-B332DFAFCA06}" sibTransId="{2485504C-42C5-44D3-9D2C-91015CE08523}"/>
    <dgm:cxn modelId="{E4A7C950-3740-4C28-9A35-A9645638BA21}" srcId="{F53AB589-7C60-4A52-A959-D89379CEE51B}" destId="{53A2406C-E37A-49B8-A407-AF6F1BE0B3BD}" srcOrd="0" destOrd="0" parTransId="{EB654C5A-5D78-431D-9B9A-1CD747BD6BED}" sibTransId="{0B295FAD-16BD-48B4-A74F-16D2AE07B221}"/>
    <dgm:cxn modelId="{62B8CA72-E53F-474B-8D48-59FD34EE431C}" type="presOf" srcId="{D5B8743D-0CC6-493E-B9B7-4522CD99AB85}" destId="{251E26F2-796F-46D1-A852-4D4994328E03}" srcOrd="0" destOrd="0" presId="urn:microsoft.com/office/officeart/2005/8/layout/process1"/>
    <dgm:cxn modelId="{2554FA55-5342-4841-956F-352F7DF2C2C5}" type="presOf" srcId="{D76B4897-D6CA-44FC-B78B-7C87AF9073A4}" destId="{473402F0-CD31-4CB3-826F-7AD5B2349CBA}" srcOrd="0" destOrd="0" presId="urn:microsoft.com/office/officeart/2005/8/layout/process1"/>
    <dgm:cxn modelId="{C8B35B8D-9F37-4C11-8F27-43AD6DFBAD73}" type="presOf" srcId="{D5B8743D-0CC6-493E-B9B7-4522CD99AB85}" destId="{8FD16B01-55FA-4FD7-9869-85D3709167D9}" srcOrd="1" destOrd="0" presId="urn:microsoft.com/office/officeart/2005/8/layout/process1"/>
    <dgm:cxn modelId="{08AC039A-8A0F-4AF4-BCC4-F2A0EAD6A065}" type="presOf" srcId="{939695B8-DA31-487F-B9AF-7B77046A3751}" destId="{DE7947B6-5C8A-4D3C-A195-2CAB7ECC293F}" srcOrd="0" destOrd="0" presId="urn:microsoft.com/office/officeart/2005/8/layout/process1"/>
    <dgm:cxn modelId="{D5E0E4AC-8F0A-41B1-9876-FA4031BD13EB}" type="presOf" srcId="{DDDC7373-3154-45AB-8DF8-8C7797B512DA}" destId="{5D52EE05-A03B-4BFF-81C4-9532966D3FEF}" srcOrd="0" destOrd="0" presId="urn:microsoft.com/office/officeart/2005/8/layout/process1"/>
    <dgm:cxn modelId="{06ACE8B3-0F00-4DE9-93F0-A8FB0E1C4BAD}" type="presOf" srcId="{DD2C01C7-2CE1-48F2-855E-7109175EA39D}" destId="{B5851C51-E122-407B-A744-4EE75438DD54}" srcOrd="1" destOrd="0" presId="urn:microsoft.com/office/officeart/2005/8/layout/process1"/>
    <dgm:cxn modelId="{780CF3BA-5985-44B3-BB5D-1DA15919BBFB}" type="presOf" srcId="{C65A446A-9446-4068-A243-DCC90BA34C76}" destId="{A026E979-9EC2-4725-9B98-128D1388DBA0}" srcOrd="1" destOrd="0" presId="urn:microsoft.com/office/officeart/2005/8/layout/process1"/>
    <dgm:cxn modelId="{0D21FDD8-E6D2-4EA5-B1A7-D90A82C1F325}" type="presOf" srcId="{8E1A9F1E-2B0B-4905-B169-FA1128B8C240}" destId="{473402F0-CD31-4CB3-826F-7AD5B2349CBA}" srcOrd="0" destOrd="2" presId="urn:microsoft.com/office/officeart/2005/8/layout/process1"/>
    <dgm:cxn modelId="{9480FFDD-AABA-488D-8073-9A80AF645D2B}" srcId="{4898F3DD-7751-4926-AA8F-94774CB11433}" destId="{D76B4897-D6CA-44FC-B78B-7C87AF9073A4}" srcOrd="2" destOrd="0" parTransId="{FFA4B501-B909-4852-B41C-CBDC99832A96}" sibTransId="{D5B8743D-0CC6-493E-B9B7-4522CD99AB85}"/>
    <dgm:cxn modelId="{C7D665FA-A622-4962-843A-BF7ADDB98D06}" type="presOf" srcId="{4898F3DD-7751-4926-AA8F-94774CB11433}" destId="{FDD253AE-308B-4972-A2CE-B896DD1E1053}" srcOrd="0" destOrd="0" presId="urn:microsoft.com/office/officeart/2005/8/layout/process1"/>
    <dgm:cxn modelId="{DDC9CEFF-07A9-45AD-A4FC-11E5614DE679}" srcId="{D76B4897-D6CA-44FC-B78B-7C87AF9073A4}" destId="{8E1A9F1E-2B0B-4905-B169-FA1128B8C240}" srcOrd="1" destOrd="0" parTransId="{8BF017B9-5861-4162-A570-3530E8F126F1}" sibTransId="{67BBEEEA-8C0A-43DE-8E2A-924B00E8A69C}"/>
    <dgm:cxn modelId="{20B34D7E-4EF5-4FBD-B149-7312DEDF615A}" type="presParOf" srcId="{FDD253AE-308B-4972-A2CE-B896DD1E1053}" destId="{5D52EE05-A03B-4BFF-81C4-9532966D3FEF}" srcOrd="0" destOrd="0" presId="urn:microsoft.com/office/officeart/2005/8/layout/process1"/>
    <dgm:cxn modelId="{07975521-9713-4673-86C9-2F565C52F57B}" type="presParOf" srcId="{FDD253AE-308B-4972-A2CE-B896DD1E1053}" destId="{BC9B2D88-6854-4E63-8A3C-07CA429F355F}" srcOrd="1" destOrd="0" presId="urn:microsoft.com/office/officeart/2005/8/layout/process1"/>
    <dgm:cxn modelId="{EA96799C-C131-4133-9D3B-257F773F9270}" type="presParOf" srcId="{BC9B2D88-6854-4E63-8A3C-07CA429F355F}" destId="{A026E979-9EC2-4725-9B98-128D1388DBA0}" srcOrd="0" destOrd="0" presId="urn:microsoft.com/office/officeart/2005/8/layout/process1"/>
    <dgm:cxn modelId="{F57AB9D5-2CE4-4232-9ABB-B5F5264AFD0A}" type="presParOf" srcId="{FDD253AE-308B-4972-A2CE-B896DD1E1053}" destId="{7230FE46-D443-4A7E-8E4D-8B104A7D4D05}" srcOrd="2" destOrd="0" presId="urn:microsoft.com/office/officeart/2005/8/layout/process1"/>
    <dgm:cxn modelId="{CC8DF638-86F7-4781-BA89-B090DCB4A8C8}" type="presParOf" srcId="{FDD253AE-308B-4972-A2CE-B896DD1E1053}" destId="{738BC7C6-4781-48FC-9B71-65F3790788DB}" srcOrd="3" destOrd="0" presId="urn:microsoft.com/office/officeart/2005/8/layout/process1"/>
    <dgm:cxn modelId="{75269B2F-90A7-4209-9FD0-960ACCEB1F52}" type="presParOf" srcId="{738BC7C6-4781-48FC-9B71-65F3790788DB}" destId="{B5851C51-E122-407B-A744-4EE75438DD54}" srcOrd="0" destOrd="0" presId="urn:microsoft.com/office/officeart/2005/8/layout/process1"/>
    <dgm:cxn modelId="{87A509C5-DD1A-4138-8870-B8485B93E842}" type="presParOf" srcId="{FDD253AE-308B-4972-A2CE-B896DD1E1053}" destId="{473402F0-CD31-4CB3-826F-7AD5B2349CBA}" srcOrd="4" destOrd="0" presId="urn:microsoft.com/office/officeart/2005/8/layout/process1"/>
    <dgm:cxn modelId="{0019CE1A-3F32-48E8-A0AB-FD31E04DB7E6}" type="presParOf" srcId="{FDD253AE-308B-4972-A2CE-B896DD1E1053}" destId="{251E26F2-796F-46D1-A852-4D4994328E03}" srcOrd="5" destOrd="0" presId="urn:microsoft.com/office/officeart/2005/8/layout/process1"/>
    <dgm:cxn modelId="{5F90AAEE-B318-4CA0-B23F-E7D82C68EA14}" type="presParOf" srcId="{251E26F2-796F-46D1-A852-4D4994328E03}" destId="{8FD16B01-55FA-4FD7-9869-85D3709167D9}" srcOrd="0" destOrd="0" presId="urn:microsoft.com/office/officeart/2005/8/layout/process1"/>
    <dgm:cxn modelId="{39AEDFD2-6CF3-485D-B1CA-D9E0EF9C0E73}" type="presParOf" srcId="{FDD253AE-308B-4972-A2CE-B896DD1E1053}" destId="{DE7947B6-5C8A-4D3C-A195-2CAB7ECC293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2EE05-A03B-4BFF-81C4-9532966D3FEF}">
      <dsp:nvSpPr>
        <dsp:cNvPr id="0" name=""/>
        <dsp:cNvSpPr/>
      </dsp:nvSpPr>
      <dsp:spPr>
        <a:xfrm>
          <a:off x="3571" y="1647863"/>
          <a:ext cx="1561703" cy="21229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 err="1"/>
            <a:t>Allrecipes</a:t>
          </a:r>
          <a:r>
            <a:rPr lang="en-SG" sz="1700" kern="1200" dirty="0"/>
            <a:t> JSON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300" kern="1200" dirty="0"/>
            <a:t>Load data into HDFS. (OK)</a:t>
          </a:r>
        </a:p>
      </dsp:txBody>
      <dsp:txXfrm>
        <a:off x="49312" y="1693604"/>
        <a:ext cx="1470221" cy="2031458"/>
      </dsp:txXfrm>
    </dsp:sp>
    <dsp:sp modelId="{BC9B2D88-6854-4E63-8A3C-07CA429F355F}">
      <dsp:nvSpPr>
        <dsp:cNvPr id="0" name=""/>
        <dsp:cNvSpPr/>
      </dsp:nvSpPr>
      <dsp:spPr>
        <a:xfrm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400" kern="1200"/>
        </a:p>
      </dsp:txBody>
      <dsp:txXfrm>
        <a:off x="1721445" y="2593142"/>
        <a:ext cx="231757" cy="232382"/>
      </dsp:txXfrm>
    </dsp:sp>
    <dsp:sp modelId="{473402F0-CD31-4CB3-826F-7AD5B2349CBA}">
      <dsp:nvSpPr>
        <dsp:cNvPr id="0" name=""/>
        <dsp:cNvSpPr/>
      </dsp:nvSpPr>
      <dsp:spPr>
        <a:xfrm>
          <a:off x="2189956" y="1647863"/>
          <a:ext cx="1561703" cy="2122940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Parse JSON data into Hive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300" kern="1200" dirty="0"/>
            <a:t>This data will be in a structured table format. (Not OK)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300" kern="1200" dirty="0"/>
            <a:t>We are interested in the Recipe and Ingredient data.</a:t>
          </a:r>
        </a:p>
      </dsp:txBody>
      <dsp:txXfrm>
        <a:off x="2235697" y="1693604"/>
        <a:ext cx="1470221" cy="2031458"/>
      </dsp:txXfrm>
    </dsp:sp>
    <dsp:sp modelId="{251E26F2-796F-46D1-A852-4D4994328E03}">
      <dsp:nvSpPr>
        <dsp:cNvPr id="0" name=""/>
        <dsp:cNvSpPr/>
      </dsp:nvSpPr>
      <dsp:spPr>
        <a:xfrm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400" kern="1200"/>
        </a:p>
      </dsp:txBody>
      <dsp:txXfrm>
        <a:off x="3907829" y="2593142"/>
        <a:ext cx="231757" cy="232382"/>
      </dsp:txXfrm>
    </dsp:sp>
    <dsp:sp modelId="{DE7947B6-5C8A-4D3C-A195-2CAB7ECC293F}">
      <dsp:nvSpPr>
        <dsp:cNvPr id="0" name=""/>
        <dsp:cNvSpPr/>
      </dsp:nvSpPr>
      <dsp:spPr>
        <a:xfrm>
          <a:off x="4376340" y="1647863"/>
          <a:ext cx="1561703" cy="21229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Staging Step - Process Text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300" kern="1200" dirty="0"/>
            <a:t>Done in Apache </a:t>
          </a:r>
          <a:r>
            <a:rPr lang="en-SG" sz="1300" kern="1200" dirty="0" err="1"/>
            <a:t>PySpark</a:t>
          </a:r>
          <a:r>
            <a:rPr lang="en-SG" sz="1300" kern="1200" dirty="0"/>
            <a:t>??</a:t>
          </a:r>
        </a:p>
      </dsp:txBody>
      <dsp:txXfrm>
        <a:off x="4422081" y="1693604"/>
        <a:ext cx="1470221" cy="2031458"/>
      </dsp:txXfrm>
    </dsp:sp>
    <dsp:sp modelId="{62F24432-4DAE-4710-97AD-F2CE02D493FE}">
      <dsp:nvSpPr>
        <dsp:cNvPr id="0" name=""/>
        <dsp:cNvSpPr/>
      </dsp:nvSpPr>
      <dsp:spPr>
        <a:xfrm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400" kern="1200"/>
        </a:p>
      </dsp:txBody>
      <dsp:txXfrm>
        <a:off x="6094214" y="2593142"/>
        <a:ext cx="231757" cy="232382"/>
      </dsp:txXfrm>
    </dsp:sp>
    <dsp:sp modelId="{9CCE6C6B-768E-438D-8593-1085898AA06B}">
      <dsp:nvSpPr>
        <dsp:cNvPr id="0" name=""/>
        <dsp:cNvSpPr/>
      </dsp:nvSpPr>
      <dsp:spPr>
        <a:xfrm>
          <a:off x="6562724" y="1647863"/>
          <a:ext cx="1561703" cy="21229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Analytics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300" kern="1200" dirty="0"/>
            <a:t>Convert data into graph format. Which software to use?</a:t>
          </a:r>
        </a:p>
      </dsp:txBody>
      <dsp:txXfrm>
        <a:off x="6608465" y="1693604"/>
        <a:ext cx="1470221" cy="20314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2EE05-A03B-4BFF-81C4-9532966D3FEF}">
      <dsp:nvSpPr>
        <dsp:cNvPr id="0" name=""/>
        <dsp:cNvSpPr/>
      </dsp:nvSpPr>
      <dsp:spPr>
        <a:xfrm>
          <a:off x="3571" y="1647863"/>
          <a:ext cx="1561703" cy="21229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 err="1"/>
            <a:t>Allrecipes</a:t>
          </a:r>
          <a:r>
            <a:rPr lang="en-SG" sz="1700" kern="1200" dirty="0"/>
            <a:t> JSON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300" kern="1200" dirty="0"/>
            <a:t>Load data into HDFS. (OK)</a:t>
          </a:r>
        </a:p>
      </dsp:txBody>
      <dsp:txXfrm>
        <a:off x="49312" y="1693604"/>
        <a:ext cx="1470221" cy="2031458"/>
      </dsp:txXfrm>
    </dsp:sp>
    <dsp:sp modelId="{BC9B2D88-6854-4E63-8A3C-07CA429F355F}">
      <dsp:nvSpPr>
        <dsp:cNvPr id="0" name=""/>
        <dsp:cNvSpPr/>
      </dsp:nvSpPr>
      <dsp:spPr>
        <a:xfrm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400" kern="1200"/>
        </a:p>
      </dsp:txBody>
      <dsp:txXfrm>
        <a:off x="1721445" y="2593142"/>
        <a:ext cx="231757" cy="232382"/>
      </dsp:txXfrm>
    </dsp:sp>
    <dsp:sp modelId="{7230FE46-D443-4A7E-8E4D-8B104A7D4D05}">
      <dsp:nvSpPr>
        <dsp:cNvPr id="0" name=""/>
        <dsp:cNvSpPr/>
      </dsp:nvSpPr>
      <dsp:spPr>
        <a:xfrm>
          <a:off x="2189956" y="1647863"/>
          <a:ext cx="1561703" cy="21229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FLUME?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300" kern="1200" dirty="0"/>
            <a:t>Configure Channels into Hive</a:t>
          </a:r>
        </a:p>
      </dsp:txBody>
      <dsp:txXfrm>
        <a:off x="2235697" y="1693604"/>
        <a:ext cx="1470221" cy="2031458"/>
      </dsp:txXfrm>
    </dsp:sp>
    <dsp:sp modelId="{738BC7C6-4781-48FC-9B71-65F3790788DB}">
      <dsp:nvSpPr>
        <dsp:cNvPr id="0" name=""/>
        <dsp:cNvSpPr/>
      </dsp:nvSpPr>
      <dsp:spPr>
        <a:xfrm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400" kern="1200"/>
        </a:p>
      </dsp:txBody>
      <dsp:txXfrm>
        <a:off x="3907829" y="2593142"/>
        <a:ext cx="231757" cy="232382"/>
      </dsp:txXfrm>
    </dsp:sp>
    <dsp:sp modelId="{473402F0-CD31-4CB3-826F-7AD5B2349CBA}">
      <dsp:nvSpPr>
        <dsp:cNvPr id="0" name=""/>
        <dsp:cNvSpPr/>
      </dsp:nvSpPr>
      <dsp:spPr>
        <a:xfrm>
          <a:off x="4376340" y="1647863"/>
          <a:ext cx="1561703" cy="2122940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Parse JSON data into Hive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300" kern="1200" dirty="0"/>
            <a:t>This data will be in a structured table format. (Not OK)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300" kern="1200" dirty="0"/>
            <a:t>We are interested in the Recipe and Ingredient data.</a:t>
          </a:r>
        </a:p>
      </dsp:txBody>
      <dsp:txXfrm>
        <a:off x="4422081" y="1693604"/>
        <a:ext cx="1470221" cy="2031458"/>
      </dsp:txXfrm>
    </dsp:sp>
    <dsp:sp modelId="{251E26F2-796F-46D1-A852-4D4994328E03}">
      <dsp:nvSpPr>
        <dsp:cNvPr id="0" name=""/>
        <dsp:cNvSpPr/>
      </dsp:nvSpPr>
      <dsp:spPr>
        <a:xfrm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400" kern="1200"/>
        </a:p>
      </dsp:txBody>
      <dsp:txXfrm>
        <a:off x="6094214" y="2593142"/>
        <a:ext cx="231757" cy="232382"/>
      </dsp:txXfrm>
    </dsp:sp>
    <dsp:sp modelId="{DE7947B6-5C8A-4D3C-A195-2CAB7ECC293F}">
      <dsp:nvSpPr>
        <dsp:cNvPr id="0" name=""/>
        <dsp:cNvSpPr/>
      </dsp:nvSpPr>
      <dsp:spPr>
        <a:xfrm>
          <a:off x="6562724" y="1647863"/>
          <a:ext cx="1561703" cy="21229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Staging Step - Process Text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300" kern="1200" dirty="0"/>
            <a:t>Done in Apache </a:t>
          </a:r>
          <a:r>
            <a:rPr lang="en-SG" sz="1300" kern="1200" dirty="0" err="1"/>
            <a:t>PySpark</a:t>
          </a:r>
          <a:r>
            <a:rPr lang="en-SG" sz="1300" kern="1200" dirty="0"/>
            <a:t>??</a:t>
          </a:r>
        </a:p>
      </dsp:txBody>
      <dsp:txXfrm>
        <a:off x="6608465" y="1693604"/>
        <a:ext cx="1470221" cy="20314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B8983-C8CD-4C8C-B72F-237FEFE9A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A741A-661C-41FD-A160-52CD04905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4D5BC-DD7E-4DE8-9610-8F05AEA4C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9391-8B63-48BD-AE01-FA493EB05216}" type="datetimeFigureOut">
              <a:rPr lang="en-SG" smtClean="0"/>
              <a:t>14/11/2019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C08B4-7519-4D78-983B-26BEB502C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39D53-743F-4C56-A933-4B737A51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088C-5DC5-42CA-828D-05FF2601BF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727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C402E-5840-4DBA-A63B-1D945E323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D3BAC-EA49-4C0F-89B2-69D32DA73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BE499-3B3C-4A42-A88D-337C8670C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9391-8B63-48BD-AE01-FA493EB05216}" type="datetimeFigureOut">
              <a:rPr lang="en-SG" smtClean="0"/>
              <a:t>14/11/2019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6DC75-FEEE-4FF4-8F52-6196BB57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0235A-4FE3-49A8-BD4E-C4FBC912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088C-5DC5-42CA-828D-05FF2601BF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275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87CD55-7F66-40DD-920D-F0680476B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2B982-8F56-4B16-AB5D-7F441BD49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02645-B82A-4B37-8393-9668B4CB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9391-8B63-48BD-AE01-FA493EB05216}" type="datetimeFigureOut">
              <a:rPr lang="en-SG" smtClean="0"/>
              <a:t>14/11/2019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1BE5B-E2D7-429A-B6F2-2F0CC66C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F2219-F959-46F8-A091-B3C51106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088C-5DC5-42CA-828D-05FF2601BF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058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D4C1-957A-4BC5-A6A5-C2C8D5F6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37CED-A553-45CB-965C-622EEE30C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DF8D3-F779-48C5-9FE8-C57678D52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9391-8B63-48BD-AE01-FA493EB05216}" type="datetimeFigureOut">
              <a:rPr lang="en-SG" smtClean="0"/>
              <a:t>14/11/2019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F0EF-34CA-4E12-A314-DB83871A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671F5-79EB-4FAD-AA91-16F7A07E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088C-5DC5-42CA-828D-05FF2601BF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87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02C7-4AA3-429A-A6FC-26CFEE0B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B03BA-AB1E-4705-ABD2-08AD69EFD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9A2E5-9422-455C-9BA6-42511C15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9391-8B63-48BD-AE01-FA493EB05216}" type="datetimeFigureOut">
              <a:rPr lang="en-SG" smtClean="0"/>
              <a:t>14/11/2019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B3E94-2264-4189-B598-1F5B5DB9C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43A3D-EE28-4687-99B0-A1E7F6DE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088C-5DC5-42CA-828D-05FF2601BF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874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3000-755F-4478-8CF3-EEAFD0F2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E3BD7-CC45-4D72-BABF-4309DD08C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69049-809E-4E7E-A004-493C74B09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5DADE-2B9C-4D56-9D15-9C0AE2BA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9391-8B63-48BD-AE01-FA493EB05216}" type="datetimeFigureOut">
              <a:rPr lang="en-SG" smtClean="0"/>
              <a:t>14/11/2019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4D2DF-578F-4102-8F0D-AC73D977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FC097-DE65-4662-9F7F-6E0FE2E9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088C-5DC5-42CA-828D-05FF2601BF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436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1F7B-620C-4D82-8F6A-AAF4843C7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8A722-46A7-41DF-BA1D-AF520A9EE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8E201-8A1E-46DF-9FA0-4F9A09B2F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ED34C-AB2F-4419-BFC7-697F444AE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D13FC-948A-4224-B474-056D7B88F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4A27FF-B649-4937-8E85-1F07B537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9391-8B63-48BD-AE01-FA493EB05216}" type="datetimeFigureOut">
              <a:rPr lang="en-SG" smtClean="0"/>
              <a:t>14/11/2019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758CE0-9478-41E3-A62A-520FC5C22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83E6C1-A4E5-40A9-814A-268E5CF2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088C-5DC5-42CA-828D-05FF2601BF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140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45792-174C-432F-B3EF-1EFD5390E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B9160-E763-4F1A-9E12-2F9476012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9391-8B63-48BD-AE01-FA493EB05216}" type="datetimeFigureOut">
              <a:rPr lang="en-SG" smtClean="0"/>
              <a:t>14/11/2019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8280E-410E-4552-916A-204849DA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56D4D-2D1A-4A5B-B472-B02919FB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088C-5DC5-42CA-828D-05FF2601BF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206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0C9CE-58B7-4FE2-B9D7-DB99019E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9391-8B63-48BD-AE01-FA493EB05216}" type="datetimeFigureOut">
              <a:rPr lang="en-SG" smtClean="0"/>
              <a:t>14/11/2019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43BC04-27B5-4E3F-926B-E936C560B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9BF14-1B15-45C3-A4B0-A0AD8405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088C-5DC5-42CA-828D-05FF2601BF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808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0FF2-4A9D-4C33-9B90-03CAB69B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623CA-246C-4B51-96F0-1AE07CF40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B1BAD-DCA7-41E3-9A71-5F105A48F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5EB1F-AFAA-4D84-832C-A8800018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9391-8B63-48BD-AE01-FA493EB05216}" type="datetimeFigureOut">
              <a:rPr lang="en-SG" smtClean="0"/>
              <a:t>14/11/2019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90558-4605-4FF9-B9A5-854DFAB9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B2C73-B08D-4B25-90B9-7352F52D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088C-5DC5-42CA-828D-05FF2601BF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49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3EE9B-BAEF-4DE3-89B0-9B028F288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7F3C77-91AA-4D6C-86F5-94653AC3D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15289-D931-4B48-A9BA-D955E7CD9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EF2A0-7710-4A17-BF11-5636A6AB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9391-8B63-48BD-AE01-FA493EB05216}" type="datetimeFigureOut">
              <a:rPr lang="en-SG" smtClean="0"/>
              <a:t>14/11/2019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D9E2E-B602-4608-B8B2-2CB3B1E5A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9A863-B9D8-46DD-9D6B-673AE81BC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088C-5DC5-42CA-828D-05FF2601BF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536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B6AED-F326-4C04-AAAC-67709C2A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21A74-3E33-4351-B61C-64709E0F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F4FF8-D191-4334-BB79-D02177643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F9391-8B63-48BD-AE01-FA493EB05216}" type="datetimeFigureOut">
              <a:rPr lang="en-SG" smtClean="0"/>
              <a:t>14/11/2019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8E0A3-00E9-408F-BFAD-1400E4EA2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0B276-35B6-4F73-AAC0-A18C32FC2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D088C-5DC5-42CA-828D-05FF2601BF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843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11CC68-3E76-4A4E-8A29-E6A22977702A}"/>
              </a:ext>
            </a:extLst>
          </p:cNvPr>
          <p:cNvSpPr txBox="1"/>
          <p:nvPr/>
        </p:nvSpPr>
        <p:spPr>
          <a:xfrm>
            <a:off x="670560" y="321425"/>
            <a:ext cx="3026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/>
              <a:t>Recipe Data Workflow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393A052-6827-4209-AEA4-7E70B236F2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792082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26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11CC68-3E76-4A4E-8A29-E6A22977702A}"/>
              </a:ext>
            </a:extLst>
          </p:cNvPr>
          <p:cNvSpPr txBox="1"/>
          <p:nvPr/>
        </p:nvSpPr>
        <p:spPr>
          <a:xfrm>
            <a:off x="670560" y="321425"/>
            <a:ext cx="3026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/>
              <a:t>Recipe Data Workflow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393A052-6827-4209-AEA4-7E70B236F2CA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9423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47E667-E1C4-4413-BEFD-C84225E15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76" y="854506"/>
            <a:ext cx="9380849" cy="5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5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60554B-34F7-4590-A95E-86C35E2DDD2F}"/>
              </a:ext>
            </a:extLst>
          </p:cNvPr>
          <p:cNvSpPr txBox="1"/>
          <p:nvPr/>
        </p:nvSpPr>
        <p:spPr>
          <a:xfrm>
            <a:off x="1119447" y="310342"/>
            <a:ext cx="45775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Convert current python to </a:t>
            </a:r>
            <a:r>
              <a:rPr lang="en-SG" dirty="0" err="1"/>
              <a:t>pyspark</a:t>
            </a:r>
            <a:r>
              <a:rPr lang="en-SG" dirty="0"/>
              <a:t> and 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Improve current text analytic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83154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142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Low Jia Sheng Nelson</dc:creator>
  <cp:lastModifiedBy>Low Jia Sheng Nelson</cp:lastModifiedBy>
  <cp:revision>4</cp:revision>
  <dcterms:created xsi:type="dcterms:W3CDTF">2019-11-14T06:45:27Z</dcterms:created>
  <dcterms:modified xsi:type="dcterms:W3CDTF">2019-11-14T07:45:47Z</dcterms:modified>
</cp:coreProperties>
</file>