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Helvetica Neue" panose="020B0604020202020204" charset="0"/>
      <p:regular r:id="rId8"/>
      <p:bold r:id="rId9"/>
      <p:italic r:id="rId10"/>
      <p:boldItalic r:id="rId11"/>
    </p:embeddedFon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Nixie One" panose="020B0604020202020204" charset="0"/>
      <p:regular r:id="rId16"/>
    </p:embeddedFont>
    <p:embeddedFont>
      <p:font typeface="Roboto Slab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3ABF3-9D93-7ED6-3B67-C969DADFFBBE}" v="4" dt="2021-06-03T15:13:39.681"/>
    <p1510:client id="{F568CD1B-E99C-A789-5AFE-4F04B3C87CCB}" v="1" dt="2021-06-04T01:09:52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microsoft.com/office/2016/11/relationships/changesInfo" Target="changesInfos/changesInfo1.xml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liana Ventura" userId="S::julliana.ventura-ext@ebac.art.br::11b71ae0-a076-422f-aa9d-42a232afce4d" providerId="AD" clId="Web-{C1F3ABF3-9D93-7ED6-3B67-C969DADFFBBE}"/>
    <pc:docChg chg="addSld modSld sldOrd">
      <pc:chgData name="Julliana Ventura" userId="S::julliana.ventura-ext@ebac.art.br::11b71ae0-a076-422f-aa9d-42a232afce4d" providerId="AD" clId="Web-{C1F3ABF3-9D93-7ED6-3B67-C969DADFFBBE}" dt="2021-06-03T15:13:37.587" v="2" actId="20577"/>
      <pc:docMkLst>
        <pc:docMk/>
      </pc:docMkLst>
      <pc:sldChg chg="modSp add ord">
        <pc:chgData name="Julliana Ventura" userId="S::julliana.ventura-ext@ebac.art.br::11b71ae0-a076-422f-aa9d-42a232afce4d" providerId="AD" clId="Web-{C1F3ABF3-9D93-7ED6-3B67-C969DADFFBBE}" dt="2021-06-03T15:13:37.587" v="2" actId="20577"/>
        <pc:sldMkLst>
          <pc:docMk/>
          <pc:sldMk cId="783700228" sldId="260"/>
        </pc:sldMkLst>
        <pc:spChg chg="mod">
          <ac:chgData name="Julliana Ventura" userId="S::julliana.ventura-ext@ebac.art.br::11b71ae0-a076-422f-aa9d-42a232afce4d" providerId="AD" clId="Web-{C1F3ABF3-9D93-7ED6-3B67-C969DADFFBBE}" dt="2021-06-03T15:13:37.587" v="2" actId="20577"/>
          <ac:spMkLst>
            <pc:docMk/>
            <pc:sldMk cId="783700228" sldId="260"/>
            <ac:spMk id="2" creationId="{982EE3CD-0CD0-493C-B2DE-683ABB987B19}"/>
          </ac:spMkLst>
        </pc:spChg>
      </pc:sldChg>
    </pc:docChg>
  </pc:docChgLst>
  <pc:docChgLst>
    <pc:chgData name="Julliana Ventura" userId="S::julliana.ventura-ext@ebac.art.br::11b71ae0-a076-422f-aa9d-42a232afce4d" providerId="AD" clId="Web-{F568CD1B-E99C-A789-5AFE-4F04B3C87CCB}"/>
    <pc:docChg chg="modSld">
      <pc:chgData name="Julliana Ventura" userId="S::julliana.ventura-ext@ebac.art.br::11b71ae0-a076-422f-aa9d-42a232afce4d" providerId="AD" clId="Web-{F568CD1B-E99C-A789-5AFE-4F04B3C87CCB}" dt="2021-06-04T01:09:52.527" v="0" actId="20577"/>
      <pc:docMkLst>
        <pc:docMk/>
      </pc:docMkLst>
      <pc:sldChg chg="modSp">
        <pc:chgData name="Julliana Ventura" userId="S::julliana.ventura-ext@ebac.art.br::11b71ae0-a076-422f-aa9d-42a232afce4d" providerId="AD" clId="Web-{F568CD1B-E99C-A789-5AFE-4F04B3C87CCB}" dt="2021-06-04T01:09:52.527" v="0" actId="20577"/>
        <pc:sldMkLst>
          <pc:docMk/>
          <pc:sldMk cId="0" sldId="257"/>
        </pc:sldMkLst>
        <pc:spChg chg="mod">
          <ac:chgData name="Julliana Ventura" userId="S::julliana.ventura-ext@ebac.art.br::11b71ae0-a076-422f-aa9d-42a232afce4d" providerId="AD" clId="Web-{F568CD1B-E99C-A789-5AFE-4F04B3C87CCB}" dt="2021-06-04T01:09:52.527" v="0" actId="20577"/>
          <ac:spMkLst>
            <pc:docMk/>
            <pc:sldMk cId="0" sldId="257"/>
            <ac:spMk id="35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d63180c95_0_5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d63180c95_0_5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d77afac5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d77afac5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e18279f2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e18279f2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35" name="Google Shape;335;p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336" name="Google Shape;336;p1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38" name="Google Shape;338;p11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339" name="Google Shape;33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EE3CD-0CD0-493C-B2DE-683ABB987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Módulo 2</a:t>
            </a:r>
          </a:p>
        </p:txBody>
      </p:sp>
    </p:spTree>
    <p:extLst>
      <p:ext uri="{BB962C8B-B14F-4D97-AF65-F5344CB8AC3E}">
        <p14:creationId xmlns:p14="http://schemas.microsoft.com/office/powerpoint/2010/main" val="78370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BackEnd Java</a:t>
            </a:r>
            <a:endParaRPr/>
          </a:p>
        </p:txBody>
      </p:sp>
      <p:sp>
        <p:nvSpPr>
          <p:cNvPr id="345" name="Google Shape;345;p1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Rodrigo Pires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APIs e páginas geradas pelo servidor</a:t>
            </a:r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Monolítos vs Microserviços</a:t>
            </a:r>
            <a:endParaRPr/>
          </a:p>
        </p:txBody>
      </p:sp>
      <p:sp>
        <p:nvSpPr>
          <p:cNvPr id="352" name="Google Shape;352;p1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4800" b="1" dirty="0">
              <a:solidFill>
                <a:srgbClr val="FFFFFF"/>
              </a:solidFill>
              <a:latin typeface="Nixie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358" name="Google Shape;358;p14"/>
          <p:cNvSpPr txBox="1">
            <a:spLocks noGrp="1"/>
          </p:cNvSpPr>
          <p:nvPr>
            <p:ph type="title" idx="4294967295"/>
          </p:nvPr>
        </p:nvSpPr>
        <p:spPr>
          <a:xfrm>
            <a:off x="1441625" y="570600"/>
            <a:ext cx="76065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Monolíticos vs Microserviços</a:t>
            </a:r>
            <a:endParaRPr/>
          </a:p>
        </p:txBody>
      </p:sp>
      <p:sp>
        <p:nvSpPr>
          <p:cNvPr id="359" name="Google Shape;359;p14"/>
          <p:cNvSpPr txBox="1">
            <a:spLocks noGrp="1"/>
          </p:cNvSpPr>
          <p:nvPr>
            <p:ph type="subTitle" idx="4294967295"/>
          </p:nvPr>
        </p:nvSpPr>
        <p:spPr>
          <a:xfrm>
            <a:off x="1645275" y="1165950"/>
            <a:ext cx="2447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Diferenças</a:t>
            </a:r>
            <a:endParaRPr/>
          </a:p>
        </p:txBody>
      </p:sp>
      <p:pic>
        <p:nvPicPr>
          <p:cNvPr id="360" name="Google Shape;3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00" y="1716025"/>
            <a:ext cx="2716451" cy="313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000" y="1716023"/>
            <a:ext cx="4049638" cy="27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4"/>
          <p:cNvSpPr txBox="1"/>
          <p:nvPr/>
        </p:nvSpPr>
        <p:spPr>
          <a:xfrm>
            <a:off x="3634425" y="46940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Figuras 1 e 2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/>
          <p:nvPr/>
        </p:nvSpPr>
        <p:spPr>
          <a:xfrm>
            <a:off x="129025" y="1666950"/>
            <a:ext cx="8296200" cy="3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➔"/>
            </a:pPr>
            <a:r>
              <a:rPr lang="pt-BR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Templates para apresentações: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◆"/>
            </a:pPr>
            <a:r>
              <a:rPr lang="pt-BR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https://www.slidescarnival.com/?utm_source=template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➔"/>
            </a:pPr>
            <a:r>
              <a:rPr lang="pt-BR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Figuras 1 e 2: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◆"/>
            </a:pPr>
            <a:r>
              <a:rPr lang="pt-BR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http://engenhoeengenhocas.blogspot.com/2016/06/arquitectura-de-micro-servicos.html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15"/>
          <p:cNvSpPr txBox="1">
            <a:spLocks noGrp="1"/>
          </p:cNvSpPr>
          <p:nvPr>
            <p:ph type="title" idx="4294967295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5</Slides>
  <Notes>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Imogen template</vt:lpstr>
      <vt:lpstr>Módulo 2</vt:lpstr>
      <vt:lpstr>BackEnd Java</vt:lpstr>
      <vt:lpstr>APIs e páginas geradas pelo servidor</vt:lpstr>
      <vt:lpstr>Monolíticos vs Microserviços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Java</dc:title>
  <cp:revision>5</cp:revision>
  <dcterms:modified xsi:type="dcterms:W3CDTF">2021-06-04T01:10:03Z</dcterms:modified>
</cp:coreProperties>
</file>