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7" r:id="rId2"/>
    <p:sldId id="276" r:id="rId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C26B6D-4DD6-4BE7-8BCB-3A83262D0CC7}" type="datetime1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11C1-F0A0-4391-9DBA-0219D80AAAC7}" type="datetime1">
              <a:rPr lang="pt-BR" smtClean="0"/>
              <a:pPr/>
              <a:t>03/04/2022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871FB6-2AA8-4C53-B837-ADF125743A2F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0B421D-AC33-4E60-8AB6-D4A7D7C4854C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D5DD2-65F4-4E13-9B6C-42B94B8BC3D0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1FCC8-31C8-44EE-A95C-0B3D82D7C509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C1DCF-10FB-4235-BC37-164FF40E24C4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EF1DE-98AB-46F7-8AB1-03965178A851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94FF1-6FEF-4BAB-B981-9A5AD64626F2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D5D8B-C498-4B97-AF3F-13A1761F84E9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E1274-7FD6-4F78-87CA-D9FCC1E97699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32510-6C59-4E44-AE3C-54037C532970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82E0-425F-4152-A859-4E1CFEFC72C8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A67F1F-AEDA-48C5-992A-9ADF562A504C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55AC96-1AC8-41D8-9B7E-71B7F0C8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68" y="858253"/>
            <a:ext cx="9625263" cy="2812131"/>
          </a:xfrm>
        </p:spPr>
        <p:txBody>
          <a:bodyPr>
            <a:normAutofit/>
          </a:bodyPr>
          <a:lstStyle/>
          <a:p>
            <a:r>
              <a:rPr lang="pt-BR" sz="9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Introdução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12D1BB6-1721-4805-81C0-7E990FF7C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4965"/>
            <a:ext cx="9144000" cy="986004"/>
          </a:xfrm>
        </p:spPr>
        <p:txBody>
          <a:bodyPr>
            <a:normAutofit/>
          </a:bodyPr>
          <a:lstStyle/>
          <a:p>
            <a:r>
              <a:rPr lang="pt-BR" sz="3600" b="1" spc="-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Começando a programar em Java </a:t>
            </a:r>
            <a:endParaRPr lang="pt-B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8011" cy="613443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 que vamos aprender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171"/>
            <a:ext cx="5181600" cy="4791743"/>
          </a:xfrm>
        </p:spPr>
        <p:txBody>
          <a:bodyPr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Introdução à Orientação a Objetos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Criando nossa primeira classe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Instanciando novos objetos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Referência entre objetos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Criando nossos métodos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Composição entre objetos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 famoso </a:t>
            </a:r>
            <a:r>
              <a:rPr lang="pt-BR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null</a:t>
            </a:r>
            <a:endParaRPr lang="pt-BR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Encapsulamento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Métodos </a:t>
            </a:r>
            <a:r>
              <a:rPr lang="pt-BR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Getters</a:t>
            </a: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e </a:t>
            </a:r>
            <a:r>
              <a:rPr lang="pt-BR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Setters</a:t>
            </a:r>
            <a:endParaRPr lang="pt-BR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EC4FC-D974-4BE3-918B-D215A040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172"/>
            <a:ext cx="5181600" cy="4791742"/>
          </a:xfrm>
        </p:spPr>
        <p:txBody>
          <a:bodyPr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Trabalhando com herança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Subclasses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Classe </a:t>
            </a:r>
            <a:r>
              <a:rPr lang="pt-BR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  <a:endParaRPr lang="pt-BR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Sobrescrevendo métodos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Classes abstratas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Métodos abstratos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Definindo um contrato, Interface</a:t>
            </a:r>
          </a:p>
        </p:txBody>
      </p:sp>
    </p:spTree>
    <p:extLst>
      <p:ext uri="{BB962C8B-B14F-4D97-AF65-F5344CB8AC3E}">
        <p14:creationId xmlns:p14="http://schemas.microsoft.com/office/powerpoint/2010/main" val="226416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66_TF44781794_Win32" id="{DE5A1810-5949-4981-9833-DDF5B9A170B0}" vid="{76906F21-04BB-4FF0-8282-DCEBC8B98AD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pesquisa</Template>
  <TotalTime>841</TotalTime>
  <Words>57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Introdução</vt:lpstr>
      <vt:lpstr>O que vamos aprender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HTTP</dc:title>
  <dc:creator>Pedro Lacombe</dc:creator>
  <cp:lastModifiedBy>Pedro Lacombe</cp:lastModifiedBy>
  <cp:revision>43</cp:revision>
  <dcterms:created xsi:type="dcterms:W3CDTF">2021-12-26T21:12:51Z</dcterms:created>
  <dcterms:modified xsi:type="dcterms:W3CDTF">2022-04-04T02:16:44Z</dcterms:modified>
</cp:coreProperties>
</file>