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276" r:id="rId3"/>
    <p:sldId id="279" r:id="rId4"/>
    <p:sldId id="280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C26B6D-4DD6-4BE7-8BCB-3A83262D0CC7}" type="datetime1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11C1-F0A0-4391-9DBA-0219D80AAAC7}" type="datetime1">
              <a:rPr lang="pt-BR" smtClean="0"/>
              <a:pPr/>
              <a:t>03/04/2022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871FB6-2AA8-4C53-B837-ADF125743A2F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0B421D-AC33-4E60-8AB6-D4A7D7C4854C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D5DD2-65F4-4E13-9B6C-42B94B8BC3D0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1FCC8-31C8-44EE-A95C-0B3D82D7C509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C1DCF-10FB-4235-BC37-164FF40E24C4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EF1DE-98AB-46F7-8AB1-03965178A851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94FF1-6FEF-4BAB-B981-9A5AD64626F2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D5D8B-C498-4B97-AF3F-13A1761F84E9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E1274-7FD6-4F78-87CA-D9FCC1E97699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32510-6C59-4E44-AE3C-54037C532970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82E0-425F-4152-A859-4E1CFEFC72C8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A67F1F-AEDA-48C5-992A-9ADF562A504C}" type="datetime1">
              <a:rPr lang="pt-BR" noProof="0" smtClean="0"/>
              <a:t>03/04/2022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55AC96-1AC8-41D8-9B7E-71B7F0C86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948" y="1409250"/>
            <a:ext cx="10092104" cy="3066377"/>
          </a:xfrm>
        </p:spPr>
        <p:txBody>
          <a:bodyPr>
            <a:normAutofit/>
          </a:bodyPr>
          <a:lstStyle/>
          <a:p>
            <a:r>
              <a:rPr lang="pt-BR" sz="9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Orientação a Objetos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12D1BB6-1721-4805-81C0-7E990FF7C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250" y="4995200"/>
            <a:ext cx="9587499" cy="986004"/>
          </a:xfrm>
        </p:spPr>
        <p:txBody>
          <a:bodyPr>
            <a:normAutofit/>
          </a:bodyPr>
          <a:lstStyle/>
          <a:p>
            <a:r>
              <a:rPr lang="pt-BR" sz="3600" b="1" spc="-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Começando a programar em Java </a:t>
            </a:r>
            <a:endParaRPr lang="pt-BR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1D0B4CE-5078-4E0B-8E05-7A38663760E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148011" cy="6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Orientação a Objetos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8388EE19-0DDE-48D7-9654-24BF524F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464729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66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REALIDADE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6600" b="1" dirty="0">
                <a:solidFill>
                  <a:srgbClr val="EA116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</a:t>
            </a:r>
            <a:r>
              <a:rPr lang="pt-BR" sz="66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66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PROGRAMAÇÃO</a:t>
            </a:r>
          </a:p>
        </p:txBody>
      </p:sp>
    </p:spTree>
    <p:extLst>
      <p:ext uri="{BB962C8B-B14F-4D97-AF65-F5344CB8AC3E}">
        <p14:creationId xmlns:p14="http://schemas.microsoft.com/office/powerpoint/2010/main" val="22641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1D0B4CE-5078-4E0B-8E05-7A38663760E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148011" cy="6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Orientação a Objetos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E673EEF4-ACD6-41E1-9A69-FB938DE7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que tem um Aluno??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Matrícula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Nome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E-mail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de Nascimento</a:t>
            </a:r>
          </a:p>
          <a:p>
            <a:pPr lvl="1"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...........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Imagem 9" descr="Boneca de brinquedo&#10;&#10;Descrição gerada automaticamente">
            <a:extLst>
              <a:ext uri="{FF2B5EF4-FFF2-40B4-BE49-F238E27FC236}">
                <a16:creationId xmlns:a16="http://schemas.microsoft.com/office/drawing/2014/main" id="{8A527D3F-AEC7-45D8-B895-91B129608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2" y="2125442"/>
            <a:ext cx="5716398" cy="40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6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1D0B4CE-5078-4E0B-8E05-7A38663760E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148011" cy="6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Orientação a Objetos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E673EEF4-ACD6-41E1-9A69-FB938DE7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410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Assim, podemos dizer que:</a:t>
            </a:r>
          </a:p>
          <a:p>
            <a:pPr algn="just"/>
            <a:r>
              <a:rPr lang="pt-BR" sz="2200" dirty="0">
                <a:solidFill>
                  <a:srgbClr val="EEEEE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</a:t>
            </a:r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 classe é um conjunto de características (atributos) e comportamentos (métodos) que definem o conjunto de objetos que pertencem à essa classe.</a:t>
            </a:r>
          </a:p>
          <a:p>
            <a:pPr algn="just"/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 objetos são instâncias de classes, que determinam qual informação ele contém e como ele pode manipulá-la. Resumindo, é uma abstração de algum modelo real dentro da nossa aplicação.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programação orientada a objetos pode ser definida por </a:t>
            </a:r>
            <a:r>
              <a:rPr lang="pt-BR" sz="220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quatro principais pilares</a:t>
            </a:r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sendo eles: </a:t>
            </a:r>
          </a:p>
          <a:p>
            <a:pPr algn="just">
              <a:spcAft>
                <a:spcPts val="800"/>
              </a:spcAft>
            </a:pPr>
            <a:r>
              <a:rPr lang="pt-BR" sz="2200" dirty="0">
                <a:solidFill>
                  <a:srgbClr val="EEEEE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erança;</a:t>
            </a:r>
          </a:p>
          <a:p>
            <a:pPr algn="just">
              <a:spcAft>
                <a:spcPts val="800"/>
              </a:spcAft>
            </a:pPr>
            <a:r>
              <a:rPr lang="pt-BR" sz="2200" dirty="0">
                <a:solidFill>
                  <a:srgbClr val="EEEEE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ncapsulamento;</a:t>
            </a:r>
          </a:p>
          <a:p>
            <a:pPr algn="just">
              <a:spcAft>
                <a:spcPts val="800"/>
              </a:spcAft>
            </a:pPr>
            <a:r>
              <a:rPr lang="pt-BR" sz="2200" dirty="0">
                <a:solidFill>
                  <a:srgbClr val="EEEEE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bstração;</a:t>
            </a:r>
          </a:p>
          <a:p>
            <a:pPr algn="just">
              <a:spcAft>
                <a:spcPts val="800"/>
              </a:spcAft>
            </a:pPr>
            <a:r>
              <a:rPr lang="pt-BR" sz="2200" dirty="0">
                <a:solidFill>
                  <a:srgbClr val="EEEEE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pt-BR" sz="2200" b="0" i="0" dirty="0">
                <a:solidFill>
                  <a:srgbClr val="EEEEE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olimorfismo</a:t>
            </a:r>
            <a:endParaRPr lang="pt-BR" sz="2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25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66_TF44781794_Win32" id="{DE5A1810-5949-4981-9833-DDF5B9A170B0}" vid="{76906F21-04BB-4FF0-8282-DCEBC8B98AD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pesquisa</Template>
  <TotalTime>1119</TotalTime>
  <Words>122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do Office</vt:lpstr>
      <vt:lpstr>Orientação a Objetos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HTTP</dc:title>
  <dc:creator>Pedro Lacombe</dc:creator>
  <cp:lastModifiedBy>Pedro Lacombe</cp:lastModifiedBy>
  <cp:revision>57</cp:revision>
  <dcterms:created xsi:type="dcterms:W3CDTF">2021-12-26T21:12:51Z</dcterms:created>
  <dcterms:modified xsi:type="dcterms:W3CDTF">2022-04-04T02:15:30Z</dcterms:modified>
</cp:coreProperties>
</file>