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28171" autoAdjust="0"/>
  </p:normalViewPr>
  <p:slideViewPr>
    <p:cSldViewPr snapToGrid="0">
      <p:cViewPr varScale="1">
        <p:scale>
          <a:sx n="26" d="100"/>
          <a:sy n="26" d="100"/>
        </p:scale>
        <p:origin x="26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AE29E-9AA9-4959-BBDC-B995A7C4D772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9FE9-4932-4DC1-939E-A134E0879238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0266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9FE9-4932-4DC1-939E-A134E0879238}" type="slidenum">
              <a:rPr lang="es-PY" smtClean="0"/>
              <a:t>2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8295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9FE9-4932-4DC1-939E-A134E0879238}" type="slidenum">
              <a:rPr lang="es-PY" smtClean="0"/>
              <a:t>3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5952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9FE9-4932-4DC1-939E-A134E0879238}" type="slidenum">
              <a:rPr lang="es-PY" smtClean="0"/>
              <a:t>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250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9FE9-4932-4DC1-939E-A134E0879238}" type="slidenum">
              <a:rPr lang="es-PY" smtClean="0"/>
              <a:t>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4357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6331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360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73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2563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35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9972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3274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33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571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504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5489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655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29407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579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8726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070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CBD4-9A74-4913-AAF5-DFE98EC31CDB}" type="datetimeFigureOut">
              <a:rPr lang="es-PY" smtClean="0"/>
              <a:t>23/9/2020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2D801-38B4-4C06-ADB0-A76A53DA61C0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714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wnload Web Development Company - Wordpress, HD Png Download - uokpl.rs">
            <a:extLst>
              <a:ext uri="{FF2B5EF4-FFF2-40B4-BE49-F238E27FC236}">
                <a16:creationId xmlns:a16="http://schemas.microsoft.com/office/drawing/2014/main" id="{C4CFEC4A-54CB-4E9C-BB67-D2FD8194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05" y="462385"/>
            <a:ext cx="61150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6D822-5180-4188-B89D-A5986BCEA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803" y="4210747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Stack </a:t>
            </a:r>
            <a:r>
              <a:rPr lang="es-PY" dirty="0">
                <a:solidFill>
                  <a:schemeClr val="tx1"/>
                </a:solidFill>
              </a:rPr>
              <a:t>Tecnológico</a:t>
            </a:r>
          </a:p>
        </p:txBody>
      </p:sp>
    </p:spTree>
    <p:extLst>
      <p:ext uri="{BB962C8B-B14F-4D97-AF65-F5344CB8AC3E}">
        <p14:creationId xmlns:p14="http://schemas.microsoft.com/office/powerpoint/2010/main" val="13169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712A4-364C-4E82-8E5E-8D89CBD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</a:t>
            </a:r>
            <a:r>
              <a:rPr lang="es-E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PY" dirty="0"/>
          </a:p>
        </p:txBody>
      </p:sp>
      <p:pic>
        <p:nvPicPr>
          <p:cNvPr id="2054" name="Picture 6" descr="Django Iconos - Descarga gratuita, PNG y SVG">
            <a:extLst>
              <a:ext uri="{FF2B5EF4-FFF2-40B4-BE49-F238E27FC236}">
                <a16:creationId xmlns:a16="http://schemas.microsoft.com/office/drawing/2014/main" id="{2E29CF1C-06D3-4153-94D3-4176A89F3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99" y="2468234"/>
            <a:ext cx="1921531" cy="19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47E54CE-C12E-4010-B939-44471E5C0656}"/>
              </a:ext>
            </a:extLst>
          </p:cNvPr>
          <p:cNvSpPr/>
          <p:nvPr/>
        </p:nvSpPr>
        <p:spPr>
          <a:xfrm>
            <a:off x="1202635" y="1621880"/>
            <a:ext cx="2395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Tecnologías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78BCBE-4A5A-44E0-9C5C-1EF23C3DE6F5}"/>
              </a:ext>
            </a:extLst>
          </p:cNvPr>
          <p:cNvSpPr/>
          <p:nvPr/>
        </p:nvSpPr>
        <p:spPr>
          <a:xfrm>
            <a:off x="6096000" y="1776140"/>
            <a:ext cx="2395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D69D8D-2F82-46D3-B605-189620B5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7" y="3076161"/>
            <a:ext cx="1606826" cy="160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712A4-364C-4E82-8E5E-8D89CBD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</a:t>
            </a:r>
            <a:r>
              <a:rPr lang="es-E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PY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6" name="Picture 12" descr="Icono Archivo de extensión html Gratis de File Extension Names Vol 5 Icons">
            <a:extLst>
              <a:ext uri="{FF2B5EF4-FFF2-40B4-BE49-F238E27FC236}">
                <a16:creationId xmlns:a16="http://schemas.microsoft.com/office/drawing/2014/main" id="{377A70B5-9CF9-46BB-899B-C8F014EC6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54" y="4405124"/>
            <a:ext cx="1414963" cy="1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47E54CE-C12E-4010-B939-44471E5C0656}"/>
              </a:ext>
            </a:extLst>
          </p:cNvPr>
          <p:cNvSpPr/>
          <p:nvPr/>
        </p:nvSpPr>
        <p:spPr>
          <a:xfrm>
            <a:off x="1202635" y="1621880"/>
            <a:ext cx="2395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Tecnologías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78BCBE-4A5A-44E0-9C5C-1EF23C3DE6F5}"/>
              </a:ext>
            </a:extLst>
          </p:cNvPr>
          <p:cNvSpPr/>
          <p:nvPr/>
        </p:nvSpPr>
        <p:spPr>
          <a:xfrm>
            <a:off x="6198707" y="1723105"/>
            <a:ext cx="2395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Css Format, Css File Format, css file, Css, Css Symbol, interface icon">
            <a:extLst>
              <a:ext uri="{FF2B5EF4-FFF2-40B4-BE49-F238E27FC236}">
                <a16:creationId xmlns:a16="http://schemas.microsoft.com/office/drawing/2014/main" id="{3133FA67-6193-4BCF-892A-BFA8FB21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43" y="2601995"/>
            <a:ext cx="1414963" cy="1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Bootstrap y para qué sirve | AM">
            <a:extLst>
              <a:ext uri="{FF2B5EF4-FFF2-40B4-BE49-F238E27FC236}">
                <a16:creationId xmlns:a16="http://schemas.microsoft.com/office/drawing/2014/main" id="{1EA24867-7FDF-4354-9569-49295C24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37" y="2646360"/>
            <a:ext cx="2042493" cy="20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1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712A4-364C-4E82-8E5E-8D89CBD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datos </a:t>
            </a:r>
            <a:b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PY" dirty="0"/>
          </a:p>
        </p:txBody>
      </p:sp>
      <p:pic>
        <p:nvPicPr>
          <p:cNvPr id="3076" name="Picture 4" descr="La nueva versión de PostgreSQL 12 ya se encuentra disponible - Windtux">
            <a:extLst>
              <a:ext uri="{FF2B5EF4-FFF2-40B4-BE49-F238E27FC236}">
                <a16:creationId xmlns:a16="http://schemas.microsoft.com/office/drawing/2014/main" id="{A6DB2B03-52AB-4012-9551-554CC32E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72" y="2514778"/>
            <a:ext cx="3598792" cy="257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B7002-77CA-446D-AF1E-73ED1DAB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</a:t>
            </a:r>
            <a:endParaRPr lang="es-PY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79D282-8AC2-4E36-ACA8-CE266C4DA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2371277"/>
            <a:ext cx="2374452" cy="237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blime Text 3 Descarga gratuita para Windows">
            <a:extLst>
              <a:ext uri="{FF2B5EF4-FFF2-40B4-BE49-F238E27FC236}">
                <a16:creationId xmlns:a16="http://schemas.microsoft.com/office/drawing/2014/main" id="{9E9630F4-4846-4C39-9093-11B0346B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46" y="24765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09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16</Words>
  <Application>Microsoft Office PowerPoint</Application>
  <PresentationFormat>Panorámica</PresentationFormat>
  <Paragraphs>17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Stack Tecnológico</vt:lpstr>
      <vt:lpstr>Back-End  </vt:lpstr>
      <vt:lpstr>Front-End  </vt:lpstr>
      <vt:lpstr>Base de datos  </vt:lpstr>
      <vt:lpstr>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Tecnologico</dc:title>
  <dc:creator>Hugo Martinez</dc:creator>
  <cp:lastModifiedBy>Hugo Martinez</cp:lastModifiedBy>
  <cp:revision>10</cp:revision>
  <dcterms:created xsi:type="dcterms:W3CDTF">2020-09-23T15:06:58Z</dcterms:created>
  <dcterms:modified xsi:type="dcterms:W3CDTF">2020-09-23T19:20:13Z</dcterms:modified>
</cp:coreProperties>
</file>