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25/05/2017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25/05/2017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2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9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6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0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6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0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6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07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1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779838" y="1579563"/>
            <a:ext cx="7129462" cy="146843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867400" y="3962400"/>
            <a:ext cx="5029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endParaRPr lang="pt-PT" sz="1200" b="1" dirty="0"/>
          </a:p>
          <a:p>
            <a:pPr>
              <a:lnSpc>
                <a:spcPct val="150000"/>
              </a:lnSpc>
            </a:pPr>
            <a:r>
              <a:rPr lang="pt-PT" sz="1200" b="1" dirty="0">
                <a:solidFill>
                  <a:srgbClr val="FFC000"/>
                </a:solidFill>
                <a:latin typeface="Arial"/>
                <a:cs typeface="Arial"/>
              </a:rPr>
              <a:t>■</a:t>
            </a:r>
            <a:r>
              <a:rPr lang="pt-PT" sz="1200" b="1" dirty="0">
                <a:latin typeface="Arial"/>
                <a:cs typeface="Arial"/>
              </a:rPr>
              <a:t> </a:t>
            </a:r>
            <a:r>
              <a:rPr lang="pt-PT" sz="1200" b="1" dirty="0"/>
              <a:t>Orientação: Prof. Doutor Jorge Ribeiro</a:t>
            </a:r>
            <a:endParaRPr lang="en-US" sz="1100" dirty="0"/>
          </a:p>
          <a:p>
            <a:pPr>
              <a:lnSpc>
                <a:spcPct val="150000"/>
              </a:lnSpc>
            </a:pPr>
            <a:endParaRPr lang="en-US" sz="11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100" dirty="0" err="1">
                <a:solidFill>
                  <a:schemeClr val="tx2"/>
                </a:solidFill>
              </a:rPr>
              <a:t>Instituto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 err="1">
                <a:solidFill>
                  <a:schemeClr val="tx2"/>
                </a:solidFill>
              </a:rPr>
              <a:t>Politécnico</a:t>
            </a:r>
            <a:r>
              <a:rPr lang="en-US" sz="1100" dirty="0">
                <a:solidFill>
                  <a:schemeClr val="tx2"/>
                </a:solidFill>
              </a:rPr>
              <a:t> de Viana do Castelo</a:t>
            </a:r>
            <a:endParaRPr lang="pt-PT" sz="1100" dirty="0"/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Escola Superior de Tecnologia e Gestão 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tx2"/>
                </a:solidFill>
              </a:rPr>
              <a:t>www.ipvc.pt</a:t>
            </a:r>
          </a:p>
          <a:p>
            <a:pPr>
              <a:lnSpc>
                <a:spcPct val="150000"/>
              </a:lnSpc>
            </a:pPr>
            <a:br>
              <a:rPr lang="pt-PT" sz="1200" dirty="0"/>
            </a:br>
            <a:endParaRPr lang="pt-PT" sz="12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-6350" y="6173788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pic>
        <p:nvPicPr>
          <p:cNvPr id="9" name="Picture 41" descr="logotipo - ipv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066800" cy="119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ângulo 9"/>
          <p:cNvSpPr/>
          <p:nvPr/>
        </p:nvSpPr>
        <p:spPr>
          <a:xfrm>
            <a:off x="762000" y="5334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b="1" cap="all" dirty="0"/>
              <a:t>Licenciatura em engenharia informática</a:t>
            </a:r>
            <a:endParaRPr lang="pt-PT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066800" y="3048000"/>
            <a:ext cx="7848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pt-PT" sz="2000" b="1" dirty="0">
              <a:solidFill>
                <a:schemeClr val="tx2"/>
              </a:solidFill>
            </a:endParaRPr>
          </a:p>
          <a:p>
            <a:pPr algn="just"/>
            <a:r>
              <a:rPr lang="pt-PT" sz="2000" b="1" dirty="0">
                <a:solidFill>
                  <a:srgbClr val="FFC000"/>
                </a:solidFill>
                <a:latin typeface="Arial"/>
                <a:cs typeface="Arial"/>
              </a:rPr>
              <a:t>■ </a:t>
            </a:r>
            <a:r>
              <a:rPr lang="pt-PT" sz="2000" b="1" dirty="0">
                <a:solidFill>
                  <a:schemeClr val="tx2"/>
                </a:solidFill>
              </a:rPr>
              <a:t>Unidade Curricular: Aprendizagem Organizacional</a:t>
            </a:r>
          </a:p>
          <a:p>
            <a:pPr algn="just"/>
            <a:r>
              <a:rPr lang="pt-PT" sz="2000" b="1" dirty="0">
                <a:solidFill>
                  <a:schemeClr val="tx2"/>
                </a:solidFill>
              </a:rPr>
              <a:t>                                                                               </a:t>
            </a:r>
            <a:endParaRPr lang="pt-PT" sz="2000" b="1" i="1" dirty="0">
              <a:solidFill>
                <a:schemeClr val="tx2"/>
              </a:solidFill>
            </a:endParaRP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844925" y="2018593"/>
            <a:ext cx="45370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1º Trabalho – </a:t>
            </a:r>
            <a:r>
              <a:rPr lang="pt-PT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Dashboards</a:t>
            </a:r>
            <a:r>
              <a:rPr lang="pt-PT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Dinâmicos - para a tomada de decisões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00200" y="4038600"/>
            <a:ext cx="42672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/>
              <a:t>N.º 16921 - Nelson Rodrigues		</a:t>
            </a:r>
          </a:p>
          <a:p>
            <a:pPr>
              <a:lnSpc>
                <a:spcPct val="170000"/>
              </a:lnSpc>
            </a:pPr>
            <a:r>
              <a:rPr lang="en-US" sz="2000" b="1" dirty="0"/>
              <a:t>N.º 16932 – </a:t>
            </a:r>
            <a:r>
              <a:rPr lang="en-US" sz="2000" b="1" dirty="0" err="1"/>
              <a:t>Helder</a:t>
            </a:r>
            <a:r>
              <a:rPr lang="en-US" sz="2000" b="1" dirty="0"/>
              <a:t> Ferreira</a:t>
            </a:r>
          </a:p>
          <a:p>
            <a:pPr algn="just"/>
            <a:endParaRPr lang="pt-PT" sz="2000" i="1" dirty="0"/>
          </a:p>
          <a:p>
            <a:pPr algn="just"/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5" name="Rectângulo 14"/>
          <p:cNvSpPr/>
          <p:nvPr/>
        </p:nvSpPr>
        <p:spPr>
          <a:xfrm>
            <a:off x="1828800" y="5486400"/>
            <a:ext cx="1951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chemeClr val="tx2"/>
                </a:solidFill>
              </a:rPr>
              <a:t>Ano </a:t>
            </a:r>
            <a:r>
              <a:rPr lang="pt-PT" sz="1400" b="1" dirty="0" err="1">
                <a:solidFill>
                  <a:schemeClr val="tx2"/>
                </a:solidFill>
              </a:rPr>
              <a:t>Lectivo</a:t>
            </a:r>
            <a:r>
              <a:rPr lang="pt-PT" sz="1400" b="1" dirty="0">
                <a:solidFill>
                  <a:schemeClr val="tx2"/>
                </a:solidFill>
              </a:rPr>
              <a:t>: 2016/2017</a:t>
            </a:r>
            <a:endParaRPr lang="pt-PT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Gráficos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Projecto III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44012"/>
            <a:ext cx="7239000" cy="39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Conclusão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75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Desta forma é possível retirar informação de cada ficheiro XML mais facilmente, tendo uma melhor noção do que se está a visualizar. É muito mais fácil tirar conclusões do dados a partir de gráficos do que propriamente a partir dos números que estão em cada ficheiro.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Projecto III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</p:spTree>
    <p:extLst>
      <p:ext uri="{BB962C8B-B14F-4D97-AF65-F5344CB8AC3E}">
        <p14:creationId xmlns:p14="http://schemas.microsoft.com/office/powerpoint/2010/main" val="1800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Índice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Introdução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objetivos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Projecto III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Introdução e Objetivo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Hoje em dia é muito importante saber o rumo dos nossos negócios de modo a tomar decisões sobre os mesmo, para isso é preciso arranjar uma forma de saber o seu comportamento. Este trabalho destina-se a isso, portanto, a partir do levantamento dos dados do cliente são criados gráficos que ajudam o agente de decisões a tomar medidas.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AO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</p:spTree>
    <p:extLst>
      <p:ext uri="{BB962C8B-B14F-4D97-AF65-F5344CB8AC3E}">
        <p14:creationId xmlns:p14="http://schemas.microsoft.com/office/powerpoint/2010/main" val="218389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Dados do Utilizador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lang="en-US" sz="2000" noProof="0" dirty="0" err="1">
                <a:latin typeface="Arial" pitchFamily="34" charset="0"/>
                <a:cs typeface="Arial" pitchFamily="34" charset="0"/>
              </a:rPr>
              <a:t>Os</a:t>
            </a:r>
            <a:r>
              <a:rPr lang="en-US" sz="2000" noProof="0" dirty="0">
                <a:latin typeface="Arial" pitchFamily="34" charset="0"/>
                <a:cs typeface="Arial" pitchFamily="34" charset="0"/>
              </a:rPr>
              <a:t> dados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utilizador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estão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formato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XML,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como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apresenta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seguinte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imagem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Projecto III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53" y="2530298"/>
            <a:ext cx="6763694" cy="360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Inserção na 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4112"/>
            <a:ext cx="8229600" cy="1688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De seguida é feito o seu carregamento para a base de dados, em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MongoDB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neste caso. Pode ver-se pelos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logs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que os ficheiros ainda não existiam, por isso foram adicionados.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Projecto III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185" y="2950367"/>
            <a:ext cx="6006990" cy="27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9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Objetos na Base de Dados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lang="pt-PT" sz="2000" noProof="0" dirty="0">
                <a:latin typeface="Arial" pitchFamily="34" charset="0"/>
                <a:cs typeface="Arial" pitchFamily="34" charset="0"/>
              </a:rPr>
              <a:t>Em baixo podem ser observados os objetos criados, na base de dados. 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Projecto III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23" y="2018668"/>
            <a:ext cx="6763808" cy="37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Objeto específico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Cada ficheiro XML, tem um formato pró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prio em JSON, como se pode ver a seguir, de forma a ser fácil o seu tratamento em </a:t>
            </a:r>
            <a:r>
              <a:rPr lang="pt-PT" sz="20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Projecto III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1" y="2454092"/>
            <a:ext cx="7973655" cy="33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Gráficos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565719" y="1082165"/>
            <a:ext cx="8305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Nesta imagem é possível visualizar o primeiro gráfico. 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É definida uma data, selecionado um gráfico, e em cima pode-se selecionar o numero de data </a:t>
            </a:r>
            <a:r>
              <a:rPr lang="pt-PT" sz="2000" dirty="0" err="1">
                <a:latin typeface="Arial" pitchFamily="34" charset="0"/>
                <a:cs typeface="Arial" pitchFamily="34" charset="0"/>
              </a:rPr>
              <a:t>sources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 que se pretender.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Projecto III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09" y="2929612"/>
            <a:ext cx="5498370" cy="31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9"/>
          <p:cNvSpPr>
            <a:spLocks noChangeShapeType="1"/>
          </p:cNvSpPr>
          <p:nvPr/>
        </p:nvSpPr>
        <p:spPr bwMode="auto">
          <a:xfrm>
            <a:off x="0" y="6400800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207375" y="6597650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10245" name="Line 12"/>
          <p:cNvSpPr>
            <a:spLocks noChangeShapeType="1"/>
          </p:cNvSpPr>
          <p:nvPr/>
        </p:nvSpPr>
        <p:spPr bwMode="auto">
          <a:xfrm>
            <a:off x="0" y="981075"/>
            <a:ext cx="915035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/>
              </a:rPr>
              <a:t>Gráficos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9" name="Rectângulo 10"/>
          <p:cNvSpPr>
            <a:spLocks noChangeArrowheads="1"/>
          </p:cNvSpPr>
          <p:nvPr/>
        </p:nvSpPr>
        <p:spPr bwMode="auto">
          <a:xfrm>
            <a:off x="0" y="6400800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sz="1000" b="1" dirty="0"/>
              <a:t>@2016/2017 – Nelson Rodrigues e  </a:t>
            </a:r>
            <a:r>
              <a:rPr lang="pt-PT" sz="1000" b="1" dirty="0" err="1"/>
              <a:t>Helder</a:t>
            </a:r>
            <a:r>
              <a:rPr lang="pt-PT" sz="1000" b="1" dirty="0"/>
              <a:t> Ferreira – </a:t>
            </a:r>
            <a:r>
              <a:rPr lang="pt-PT" sz="1000" b="1" dirty="0" err="1"/>
              <a:t>Dashboards</a:t>
            </a:r>
            <a:r>
              <a:rPr lang="pt-PT" sz="1000" b="1" dirty="0"/>
              <a:t> </a:t>
            </a:r>
            <a:r>
              <a:rPr lang="pt-PT" sz="1000" b="1" dirty="0" err="1"/>
              <a:t>Dinamicos</a:t>
            </a:r>
            <a:r>
              <a:rPr lang="pt-PT" sz="1000" b="1" dirty="0"/>
              <a:t>	</a:t>
            </a:r>
          </a:p>
        </p:txBody>
      </p:sp>
      <p:pic>
        <p:nvPicPr>
          <p:cNvPr id="16" name="Picture 41" descr="logotipo - ipv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0325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kumimoji="0" lang="pt-PT" sz="2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Mais um exemplo de um gráfico.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ângulo 19"/>
          <p:cNvSpPr/>
          <p:nvPr/>
        </p:nvSpPr>
        <p:spPr>
          <a:xfrm>
            <a:off x="4038600" y="228600"/>
            <a:ext cx="3505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i="1" cap="all" dirty="0"/>
              <a:t>Licenciatura em Engenharia Informática – Unidade Curricular: Projecto III</a:t>
            </a:r>
            <a:endParaRPr lang="pt-PT" sz="1100" i="1" dirty="0"/>
          </a:p>
        </p:txBody>
      </p:sp>
      <p:sp>
        <p:nvSpPr>
          <p:cNvPr id="15" name="Rectângulo 14"/>
          <p:cNvSpPr/>
          <p:nvPr/>
        </p:nvSpPr>
        <p:spPr>
          <a:xfrm>
            <a:off x="5334000" y="609600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Aprendizagem Organizacional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3600"/>
            <a:ext cx="6629400" cy="3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71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608</Words>
  <Application>Microsoft Office PowerPoint</Application>
  <PresentationFormat>Apresentação na tela (4:3)</PresentationFormat>
  <Paragraphs>114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Nelson Rodrigues</cp:lastModifiedBy>
  <cp:revision>132</cp:revision>
  <dcterms:created xsi:type="dcterms:W3CDTF">2011-05-31T09:21:51Z</dcterms:created>
  <dcterms:modified xsi:type="dcterms:W3CDTF">2017-05-25T18:11:20Z</dcterms:modified>
</cp:coreProperties>
</file>