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9BC3A-E8F0-4468-9CC3-38DC2B3BF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5C1763-1D6D-4D68-8572-0E5303EF1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225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4281E-5478-4524-9362-673DE0B7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93D125-581B-476B-AC78-2D37C278E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495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1385D-6E4C-42B8-B07E-0520A1BD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458C85-57EB-4867-B407-A335178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7743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roa inostroza</dc:creator>
  <cp:lastModifiedBy>Nelson roa inostroza</cp:lastModifiedBy>
  <cp:revision>1</cp:revision>
  <dcterms:created xsi:type="dcterms:W3CDTF">2020-08-04T22:22:25Z</dcterms:created>
  <dcterms:modified xsi:type="dcterms:W3CDTF">2020-08-04T22:22:44Z</dcterms:modified>
</cp:coreProperties>
</file>