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0195-F434-4A54-A189-12D05B49B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4BA8C-64C4-4AB2-9826-751D80772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55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4C1D7-3663-49E1-8F5F-B53C6E06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4923F-B090-47CC-BBF9-3FFC9C6D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766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AF8B0-39E4-4652-B88B-EB147F0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F1DEE-1DEF-4458-9F8B-C34FB491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03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Letras en madera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roa inostroza</dc:creator>
  <cp:lastModifiedBy>Nelson roa inostroza</cp:lastModifiedBy>
  <cp:revision>1</cp:revision>
  <dcterms:created xsi:type="dcterms:W3CDTF">2020-07-29T01:11:34Z</dcterms:created>
  <dcterms:modified xsi:type="dcterms:W3CDTF">2020-07-29T01:12:26Z</dcterms:modified>
</cp:coreProperties>
</file>