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3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30" y="7361700"/>
            <a:ext cx="6606540" cy="1061301"/>
          </a:xfrm>
        </p:spPr>
        <p:txBody>
          <a:bodyPr anchor="ctr">
            <a:normAutofit/>
          </a:bodyPr>
          <a:lstStyle>
            <a:lvl1pPr algn="ctr">
              <a:defRPr sz="3200"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Daily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2930" y="8539566"/>
            <a:ext cx="6606540" cy="1061301"/>
          </a:xfrm>
        </p:spPr>
        <p:txBody>
          <a:bodyPr anchor="ctr"/>
          <a:lstStyle>
            <a:lvl1pPr marL="0" indent="0" algn="ctr">
              <a:buNone/>
              <a:defRPr sz="2040">
                <a:latin typeface="Arial Rounded MT Bold" panose="020F0704030504030204" pitchFamily="34" charset="77"/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PA Learning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0680" y="297876"/>
            <a:ext cx="1748790" cy="485896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2800"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577908-5466-B2A5-D1A7-0D4D0D08F4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2930" y="1179900"/>
            <a:ext cx="2827927" cy="4246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F37E6F-58C5-736C-B882-001DFD00E69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678907" y="1179900"/>
            <a:ext cx="3510563" cy="20591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262398-4418-A70D-6642-38CA61E5F3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78907" y="3417982"/>
            <a:ext cx="3510563" cy="20086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267DEE-66B8-50AB-62F8-B025EB102C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2930" y="5531461"/>
            <a:ext cx="2008394" cy="172539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ECFBE9-B187-2E98-690A-A37B8232A46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882003" y="5531461"/>
            <a:ext cx="2008394" cy="1725391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867D69-F6A7-0B2F-3C94-61ECB22F64E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181076" y="5531461"/>
            <a:ext cx="2008394" cy="17253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8E905D-2B76-80F8-FD7B-36A2FEC7D2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2612" y="298450"/>
            <a:ext cx="4003901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Classroom Name</a:t>
            </a:r>
          </a:p>
        </p:txBody>
      </p:sp>
    </p:spTree>
    <p:extLst>
      <p:ext uri="{BB962C8B-B14F-4D97-AF65-F5344CB8AC3E}">
        <p14:creationId xmlns:p14="http://schemas.microsoft.com/office/powerpoint/2010/main" val="220307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30" y="1366377"/>
            <a:ext cx="6606540" cy="1061301"/>
          </a:xfrm>
        </p:spPr>
        <p:txBody>
          <a:bodyPr anchor="ctr">
            <a:normAutofit/>
          </a:bodyPr>
          <a:lstStyle>
            <a:lvl1pPr algn="ctr">
              <a:defRPr sz="3200"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Daily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2930" y="2544243"/>
            <a:ext cx="6606540" cy="1061301"/>
          </a:xfrm>
        </p:spPr>
        <p:txBody>
          <a:bodyPr anchor="ctr"/>
          <a:lstStyle>
            <a:lvl1pPr marL="0" indent="0" algn="ctr">
              <a:buNone/>
              <a:defRPr sz="2040">
                <a:latin typeface="Arial Rounded MT Bold" panose="020F0704030504030204" pitchFamily="34" charset="77"/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PA Learning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0680" y="297876"/>
            <a:ext cx="1748790" cy="485896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2800"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577908-5466-B2A5-D1A7-0D4D0D08F4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2930" y="3923101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E37A1-963E-7C0F-F9D1-D28C3DF8538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42231" y="3923101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313E0-7791-8AE2-3ABE-CEF2301B75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2930" y="6788002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47608F-13B1-3D7F-4047-AEE4820C9B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42231" y="6788002"/>
            <a:ext cx="3147241" cy="27389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5FD5822-0245-E2B9-1DDA-821E3A6A97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2612" y="298450"/>
            <a:ext cx="4003901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Classroom Name</a:t>
            </a:r>
          </a:p>
        </p:txBody>
      </p:sp>
    </p:spTree>
    <p:extLst>
      <p:ext uri="{BB962C8B-B14F-4D97-AF65-F5344CB8AC3E}">
        <p14:creationId xmlns:p14="http://schemas.microsoft.com/office/powerpoint/2010/main" val="607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930" y="1366377"/>
            <a:ext cx="6606540" cy="1061301"/>
          </a:xfrm>
        </p:spPr>
        <p:txBody>
          <a:bodyPr anchor="ctr">
            <a:normAutofit/>
          </a:bodyPr>
          <a:lstStyle>
            <a:lvl1pPr algn="ctr">
              <a:defRPr sz="3200"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Daily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2930" y="2544243"/>
            <a:ext cx="2145756" cy="4243759"/>
          </a:xfrm>
        </p:spPr>
        <p:txBody>
          <a:bodyPr anchor="ctr"/>
          <a:lstStyle>
            <a:lvl1pPr marL="0" indent="0" algn="ctr">
              <a:buNone/>
              <a:defRPr sz="2040">
                <a:latin typeface="Arial Rounded MT Bold" panose="020F0704030504030204" pitchFamily="34" charset="77"/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edit PA Learning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0680" y="297876"/>
            <a:ext cx="1748790" cy="485896"/>
          </a:xfrm>
          <a:ln>
            <a:solidFill>
              <a:schemeClr val="tx1"/>
            </a:solidFill>
          </a:ln>
        </p:spPr>
        <p:txBody>
          <a:bodyPr/>
          <a:lstStyle>
            <a:lvl1pPr algn="ctr">
              <a:defRPr sz="2800"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8E37A1-963E-7C0F-F9D1-D28C3DF8538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917054" y="2577514"/>
            <a:ext cx="4272416" cy="1994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3313E0-7791-8AE2-3ABE-CEF2301B75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2930" y="7082970"/>
            <a:ext cx="3147241" cy="2443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47608F-13B1-3D7F-4047-AEE4820C9B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42231" y="7082970"/>
            <a:ext cx="3147241" cy="24439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6E8E84-7D96-1D2A-81D7-1B4054A953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917054" y="4721835"/>
            <a:ext cx="4272416" cy="1994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F49AD6-A852-C703-A9D5-54611EDE8A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2612" y="298450"/>
            <a:ext cx="4003901" cy="48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Classroom Name</a:t>
            </a:r>
          </a:p>
        </p:txBody>
      </p:sp>
    </p:spTree>
    <p:extLst>
      <p:ext uri="{BB962C8B-B14F-4D97-AF65-F5344CB8AC3E}">
        <p14:creationId xmlns:p14="http://schemas.microsoft.com/office/powerpoint/2010/main" val="18264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  <a:latin typeface="Arial Rounded MT Bold" panose="020F0704030504030204" pitchFamily="34" charset="77"/>
              </a:defRPr>
            </a:lvl1pPr>
          </a:lstStyle>
          <a:p>
            <a:fld id="{52CF2B50-D0C5-0C49-BA92-F1D93CD2771E}" type="datetimeFigureOut">
              <a:rPr lang="en-US" smtClean="0"/>
              <a:pPr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  <a:latin typeface="Arial Rounded MT Bold" panose="020F070403050403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  <a:latin typeface="Arial Rounded MT Bold" panose="020F0704030504030204" pitchFamily="34" charset="77"/>
              </a:defRPr>
            </a:lvl1pPr>
          </a:lstStyle>
          <a:p>
            <a:fld id="{FDB4B60A-C9EC-AA4D-BE38-EAA23D61B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Arial Rounded MT Bold" panose="020F0704030504030204" pitchFamily="34" charset="77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C4E8-AC6D-7204-3EAD-8DC2CDE67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7D890-C394-79FF-A23C-B38DC8437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A810A-3B19-BCFF-03CC-D9BE4FB0E2C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71693-8789-0FA4-5914-F6CE187FF0A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06264-3745-C25A-22CE-1FC4250068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32FCCA-35CC-5F38-DEA4-C81F78AFC4F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BAF29C-1C08-5CC5-3EEE-935665CC6B9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C22887-1660-A93C-E31E-DE8ACFD6546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1F944-0472-7D2F-BA4C-731C21351C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CF69-C74B-17A9-F1D0-F8D5460B9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11239-43D1-0024-E4C4-77350C0AD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C919C-B97E-BE8E-3908-B402CF90503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F5B86-154B-7FCF-2BE9-B0517942CD7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1A5FA-18D1-1CB3-0632-3BFA832FF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6278BE-D0FC-F752-3D7A-264ACD941D5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B26817-03CE-7735-EE14-7056D83920C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BE48-3EDC-5A23-A13F-203020D06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877A4-156A-CF90-7FCB-0CD802B78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E4CC-DE93-9717-AD73-9F38BF77266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2BFC7-4BF7-B4EF-1862-F392E5C4E7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0E505-932B-8823-EEA8-A3996133CDF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0462A3-E4F7-207B-7278-DC2487AF321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E7DE70-2668-9324-7880-C09F36A28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Roque, Nelson Arley</dc:creator>
  <cp:lastModifiedBy>Roque, Nelson Arley</cp:lastModifiedBy>
  <cp:revision>10</cp:revision>
  <dcterms:created xsi:type="dcterms:W3CDTF">2024-02-01T16:53:26Z</dcterms:created>
  <dcterms:modified xsi:type="dcterms:W3CDTF">2024-02-14T15:55:16Z</dcterms:modified>
</cp:coreProperties>
</file>