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2" d="100"/>
          <a:sy n="82" d="100"/>
        </p:scale>
        <p:origin x="3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2930" y="7361700"/>
            <a:ext cx="6606540" cy="1061301"/>
          </a:xfrm>
        </p:spPr>
        <p:txBody>
          <a:bodyPr anchor="ctr">
            <a:normAutofit/>
          </a:bodyPr>
          <a:lstStyle>
            <a:lvl1pPr algn="ctr">
              <a:defRPr sz="3200">
                <a:latin typeface="Arial Rounded MT Bold" panose="020F0704030504030204" pitchFamily="34" charset="77"/>
              </a:defRPr>
            </a:lvl1pPr>
          </a:lstStyle>
          <a:p>
            <a:r>
              <a:rPr lang="en-US" dirty="0"/>
              <a:t>Click to edit Daily Message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2930" y="8539566"/>
            <a:ext cx="6606540" cy="1061301"/>
          </a:xfrm>
        </p:spPr>
        <p:txBody>
          <a:bodyPr anchor="ctr"/>
          <a:lstStyle>
            <a:lvl1pPr marL="0" indent="0" algn="ctr">
              <a:buNone/>
              <a:defRPr sz="2040">
                <a:latin typeface="Arial Rounded MT Bold" panose="020F0704030504030204" pitchFamily="34" charset="77"/>
              </a:defRPr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dirty="0"/>
              <a:t>Click to edit PA Learning Standards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40680" y="297876"/>
            <a:ext cx="1748790" cy="485896"/>
          </a:xfrm>
          <a:ln>
            <a:solidFill>
              <a:schemeClr val="tx1"/>
            </a:solidFill>
          </a:ln>
        </p:spPr>
        <p:txBody>
          <a:bodyPr/>
          <a:lstStyle>
            <a:lvl1pPr algn="ctr">
              <a:defRPr sz="2800">
                <a:latin typeface="Arial Rounded MT Bold" panose="020F0704030504030204" pitchFamily="34" charset="77"/>
              </a:defRPr>
            </a:lvl1pPr>
          </a:lstStyle>
          <a:p>
            <a:fld id="{52CF2B50-D0C5-0C49-BA92-F1D93CD2771E}" type="datetimeFigureOut">
              <a:rPr lang="en-US" smtClean="0"/>
              <a:pPr/>
              <a:t>2/14/24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0A4254-D5BC-E4D7-CDE2-2FAF2F7752E0}"/>
              </a:ext>
            </a:extLst>
          </p:cNvPr>
          <p:cNvSpPr txBox="1"/>
          <p:nvPr userDrawn="1"/>
        </p:nvSpPr>
        <p:spPr>
          <a:xfrm>
            <a:off x="331491" y="297876"/>
            <a:ext cx="258556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Rounded MT Bold" panose="020F0704030504030204" pitchFamily="34" charset="77"/>
              </a:rPr>
              <a:t>Classroom Name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0577908-5466-B2A5-D1A7-0D4D0D08F4F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82930" y="1179900"/>
            <a:ext cx="2827927" cy="42467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F37E6F-58C5-736C-B882-001DFD00E69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678907" y="1179900"/>
            <a:ext cx="3510563" cy="20591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262398-4418-A70D-6642-38CA61E5F35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678907" y="3417982"/>
            <a:ext cx="3510563" cy="2008631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2267DEE-66B8-50AB-62F8-B025EB102C2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82930" y="5531461"/>
            <a:ext cx="2008394" cy="1725391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2ECFBE9-B187-2E98-690A-A37B8232A467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882003" y="5531461"/>
            <a:ext cx="2008394" cy="1725391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7867D69-F6A7-0B2F-3C94-61ECB22F64E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181076" y="5531461"/>
            <a:ext cx="2008394" cy="172539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7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2930" y="1366377"/>
            <a:ext cx="6606540" cy="1061301"/>
          </a:xfrm>
        </p:spPr>
        <p:txBody>
          <a:bodyPr anchor="ctr">
            <a:normAutofit/>
          </a:bodyPr>
          <a:lstStyle>
            <a:lvl1pPr algn="ctr">
              <a:defRPr sz="3200">
                <a:latin typeface="Arial Rounded MT Bold" panose="020F0704030504030204" pitchFamily="34" charset="77"/>
              </a:defRPr>
            </a:lvl1pPr>
          </a:lstStyle>
          <a:p>
            <a:r>
              <a:rPr lang="en-US" dirty="0"/>
              <a:t>Click to edit Daily Message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2930" y="2544243"/>
            <a:ext cx="6606540" cy="1061301"/>
          </a:xfrm>
        </p:spPr>
        <p:txBody>
          <a:bodyPr anchor="ctr"/>
          <a:lstStyle>
            <a:lvl1pPr marL="0" indent="0" algn="ctr">
              <a:buNone/>
              <a:defRPr sz="2040">
                <a:latin typeface="Arial Rounded MT Bold" panose="020F0704030504030204" pitchFamily="34" charset="77"/>
              </a:defRPr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dirty="0"/>
              <a:t>Click to edit PA Learning Standards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40680" y="297876"/>
            <a:ext cx="1748790" cy="485896"/>
          </a:xfrm>
          <a:ln>
            <a:solidFill>
              <a:schemeClr val="tx1"/>
            </a:solidFill>
          </a:ln>
        </p:spPr>
        <p:txBody>
          <a:bodyPr/>
          <a:lstStyle>
            <a:lvl1pPr algn="ctr">
              <a:defRPr sz="2800">
                <a:latin typeface="Arial Rounded MT Bold" panose="020F0704030504030204" pitchFamily="34" charset="77"/>
              </a:defRPr>
            </a:lvl1pPr>
          </a:lstStyle>
          <a:p>
            <a:fld id="{52CF2B50-D0C5-0C49-BA92-F1D93CD2771E}" type="datetimeFigureOut">
              <a:rPr lang="en-US" smtClean="0"/>
              <a:pPr/>
              <a:t>2/14/24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0A4254-D5BC-E4D7-CDE2-2FAF2F7752E0}"/>
              </a:ext>
            </a:extLst>
          </p:cNvPr>
          <p:cNvSpPr txBox="1"/>
          <p:nvPr userDrawn="1"/>
        </p:nvSpPr>
        <p:spPr>
          <a:xfrm>
            <a:off x="331491" y="297876"/>
            <a:ext cx="258556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Rounded MT Bold" panose="020F0704030504030204" pitchFamily="34" charset="77"/>
              </a:rPr>
              <a:t>Classroom Name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0577908-5466-B2A5-D1A7-0D4D0D08F4F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82930" y="3923101"/>
            <a:ext cx="3147241" cy="27389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8E37A1-963E-7C0F-F9D1-D28C3DF8538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042231" y="3923101"/>
            <a:ext cx="3147241" cy="27389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3313E0-7791-8AE2-3ABE-CEF2301B75B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82930" y="6788002"/>
            <a:ext cx="3147241" cy="27389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47608F-13B1-3D7F-4047-AEE4820C9B2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042231" y="6788002"/>
            <a:ext cx="3147241" cy="273895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2930" y="1366377"/>
            <a:ext cx="6606540" cy="1061301"/>
          </a:xfrm>
        </p:spPr>
        <p:txBody>
          <a:bodyPr anchor="ctr">
            <a:normAutofit/>
          </a:bodyPr>
          <a:lstStyle>
            <a:lvl1pPr algn="ctr">
              <a:defRPr sz="3200">
                <a:latin typeface="Arial Rounded MT Bold" panose="020F0704030504030204" pitchFamily="34" charset="77"/>
              </a:defRPr>
            </a:lvl1pPr>
          </a:lstStyle>
          <a:p>
            <a:r>
              <a:rPr lang="en-US" dirty="0"/>
              <a:t>Click to edit Daily Message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2930" y="2544243"/>
            <a:ext cx="2145756" cy="4243759"/>
          </a:xfrm>
        </p:spPr>
        <p:txBody>
          <a:bodyPr anchor="ctr"/>
          <a:lstStyle>
            <a:lvl1pPr marL="0" indent="0" algn="ctr">
              <a:buNone/>
              <a:defRPr sz="2040">
                <a:latin typeface="Arial Rounded MT Bold" panose="020F0704030504030204" pitchFamily="34" charset="77"/>
              </a:defRPr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dirty="0"/>
              <a:t>Click to edit PA Learning Standards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40680" y="297876"/>
            <a:ext cx="1748790" cy="485896"/>
          </a:xfrm>
          <a:ln>
            <a:solidFill>
              <a:schemeClr val="tx1"/>
            </a:solidFill>
          </a:ln>
        </p:spPr>
        <p:txBody>
          <a:bodyPr/>
          <a:lstStyle>
            <a:lvl1pPr algn="ctr">
              <a:defRPr sz="2800">
                <a:latin typeface="Arial Rounded MT Bold" panose="020F0704030504030204" pitchFamily="34" charset="77"/>
              </a:defRPr>
            </a:lvl1pPr>
          </a:lstStyle>
          <a:p>
            <a:fld id="{52CF2B50-D0C5-0C49-BA92-F1D93CD2771E}" type="datetimeFigureOut">
              <a:rPr lang="en-US" smtClean="0"/>
              <a:pPr/>
              <a:t>2/14/24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0A4254-D5BC-E4D7-CDE2-2FAF2F7752E0}"/>
              </a:ext>
            </a:extLst>
          </p:cNvPr>
          <p:cNvSpPr txBox="1"/>
          <p:nvPr userDrawn="1"/>
        </p:nvSpPr>
        <p:spPr>
          <a:xfrm>
            <a:off x="331491" y="297876"/>
            <a:ext cx="258556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Rounded MT Bold" panose="020F0704030504030204" pitchFamily="34" charset="77"/>
              </a:rPr>
              <a:t>Classroom Name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8E37A1-963E-7C0F-F9D1-D28C3DF8538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917054" y="2577514"/>
            <a:ext cx="4272416" cy="19944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3313E0-7791-8AE2-3ABE-CEF2301B75B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82930" y="7082970"/>
            <a:ext cx="3147241" cy="24439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47608F-13B1-3D7F-4047-AEE4820C9B2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042231" y="7082970"/>
            <a:ext cx="3147241" cy="24439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06E8E84-7D96-1D2A-81D7-1B4054A9531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917054" y="4721835"/>
            <a:ext cx="4272416" cy="199448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F2B50-D0C5-0C49-BA92-F1D93CD2771E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4B60A-C9EC-AA4D-BE38-EAA23D61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0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9947-48A8-02E2-9C8F-3631D1B363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F50CB-5655-17C9-B611-D4FFD52EC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FFF42-33A6-1ECF-9587-A41D42658751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31B01F-58DE-9E72-75FE-82B84C35DA84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D8AC2-E42E-FBBE-D78F-60071247746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8E81E5-66D0-0DCE-186C-1A787FE3726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363E46-B148-2C4F-20E0-FA13900367C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876CD7-963D-96A6-075C-6E0BB6ADC8E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5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3C6F-1A9D-F470-A49D-0B8C0455C1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9174A-D137-D085-C254-14EDBE2DF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Insert standards here</a:t>
            </a:r>
          </a:p>
        </p:txBody>
      </p:sp>
      <p:pic>
        <p:nvPicPr>
          <p:cNvPr id="9" name="Content Placeholder 8" descr="A group of cartoon characters&#10;&#10;Description automatically generated">
            <a:extLst>
              <a:ext uri="{FF2B5EF4-FFF2-40B4-BE49-F238E27FC236}">
                <a16:creationId xmlns:a16="http://schemas.microsoft.com/office/drawing/2014/main" id="{A8421C98-E084-D837-A410-167FD784BBAB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786606" y="3922713"/>
            <a:ext cx="2740025" cy="2740025"/>
          </a:xfrm>
        </p:spPr>
      </p:pic>
      <p:pic>
        <p:nvPicPr>
          <p:cNvPr id="11" name="Content Placeholder 10" descr="A group of cartoon characters&#10;&#10;Description automatically generated">
            <a:extLst>
              <a:ext uri="{FF2B5EF4-FFF2-40B4-BE49-F238E27FC236}">
                <a16:creationId xmlns:a16="http://schemas.microsoft.com/office/drawing/2014/main" id="{8F0EB0C4-DD6D-CF3C-9E4D-111C25F93174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4245769" y="3922713"/>
            <a:ext cx="2740025" cy="2740025"/>
          </a:xfrm>
        </p:spPr>
      </p:pic>
      <p:pic>
        <p:nvPicPr>
          <p:cNvPr id="13" name="Content Placeholder 12" descr="A group of cartoon characters&#10;&#10;Description automatically generated">
            <a:extLst>
              <a:ext uri="{FF2B5EF4-FFF2-40B4-BE49-F238E27FC236}">
                <a16:creationId xmlns:a16="http://schemas.microsoft.com/office/drawing/2014/main" id="{973DC78A-2838-8BCF-352A-10DCFEAA5BC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787400" y="6788150"/>
            <a:ext cx="2738438" cy="2738438"/>
          </a:xfrm>
        </p:spPr>
      </p:pic>
      <p:pic>
        <p:nvPicPr>
          <p:cNvPr id="15" name="Content Placeholder 14" descr="A group of cartoon characters&#10;&#10;Description automatically generated">
            <a:extLst>
              <a:ext uri="{FF2B5EF4-FFF2-40B4-BE49-F238E27FC236}">
                <a16:creationId xmlns:a16="http://schemas.microsoft.com/office/drawing/2014/main" id="{CA679289-2733-9C53-0FE6-F75D0E21EE61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4246562" y="6788150"/>
            <a:ext cx="2738438" cy="2738438"/>
          </a:xfrm>
        </p:spPr>
      </p:pic>
    </p:spTree>
    <p:extLst>
      <p:ext uri="{BB962C8B-B14F-4D97-AF65-F5344CB8AC3E}">
        <p14:creationId xmlns:p14="http://schemas.microsoft.com/office/powerpoint/2010/main" val="335454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BC36-92A0-FFC8-BEE3-4891326F9B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19D5A-85DF-D566-0026-7FA8EB61A5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51360-A028-92AD-2DF8-9BD2EC5E9CFB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F6528D-B279-6118-26D2-5E39CA541BC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262322-6081-6340-2B69-50A94615312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027E11-CE92-12C9-F64D-797524DB171D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6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</TotalTime>
  <Words>5</Words>
  <Application>Microsoft Macintosh PowerPoint</Application>
  <PresentationFormat>Custom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Hello World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Roque, Nelson Arley</dc:creator>
  <cp:lastModifiedBy>Roque, Nelson Arley</cp:lastModifiedBy>
  <cp:revision>7</cp:revision>
  <dcterms:created xsi:type="dcterms:W3CDTF">2024-02-01T16:53:26Z</dcterms:created>
  <dcterms:modified xsi:type="dcterms:W3CDTF">2024-02-14T15:47:21Z</dcterms:modified>
</cp:coreProperties>
</file>