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/>
    <p:restoredTop sz="94021"/>
  </p:normalViewPr>
  <p:slideViewPr>
    <p:cSldViewPr snapToGrid="0">
      <p:cViewPr varScale="1">
        <p:scale>
          <a:sx n="193" d="100"/>
          <a:sy n="193" d="100"/>
        </p:scale>
        <p:origin x="53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28E8-8926-3E9C-C8EB-D13086D15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EA34B-CA07-773F-F874-F0172D115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618DF-BE5A-30D1-46BD-1134C5FE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BEE2-6A57-39DD-4AB8-D610A7CE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E3B2B-1DB0-A855-A5CE-4862BF97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0899-0633-8D9B-A484-3CF89F0F5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881DF-BCFA-9411-3232-97E08D244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EA497-4C27-E148-A195-2BE5EFA7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E88CE-485C-706A-B10F-D94C85402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F799A-C7E9-30FA-6C0C-8A044C978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82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CB527-4984-E61F-E734-961867C37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E3FD-147D-BBDC-AC04-4F54BA8CD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62F96-BB3D-2357-92A9-FECC73C0F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3F7E5-E427-06E9-3D61-2810C1ED3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515DD-203E-B41E-7E89-8B853C4BA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0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0A1F-1A0E-CB3A-C31F-40E883F36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57BAE-93C2-1EF7-1F71-6562BD817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5B2A5-DF0E-F85D-5BD1-FB64D024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A1592-F530-704E-E4FA-51BF4C373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C56E-36B5-9B57-15C4-A021C4B4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9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DEB8-B14F-A06B-A9F0-58BF2E2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6CD30-8C4A-A9AE-2746-8F7832A3F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7AF5B-C678-A101-C3EB-E0134EB3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0CE4B-F515-6B53-41AB-D523293CD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AAA9-59C5-7D10-69D5-DA65B530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01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8B2E-6625-0B33-37B6-1D0422A9E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4E612-6D50-08FB-7692-F118B06BA5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CD7CB-8CCD-40BD-B8CA-2EA1E05F94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90F6C-0789-0FD3-5B73-6D7FC120A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36D57-7B9C-7EA4-D0FB-4DC2C3E6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38007-E7B8-1575-EBF1-909A027E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18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04491-6F55-54DA-858C-CA2EA8D32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74F2-BAED-1D33-A10C-36006150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3A113-B017-AC91-EBAF-1777402F8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D077A-8118-637C-9C02-104BC08FF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27C09-7926-1C35-55A4-646509DCA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7C06D-7B02-87F5-8B70-B041C659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009A9-FEC5-7883-F7F1-B8DE98997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66013B-4D19-4BD1-A847-0F90BAC12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4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D23C-3FE6-EEAB-FA6F-E5118893F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A8EA62-BA78-B33B-A46E-A93372A1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FD003C-0A02-5D8B-1A02-5BD9296B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24F07-178F-5D9D-1FA9-8BE713ABA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6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3ADC8-E6C5-9F65-C36F-4ABB7A46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EC1EC-C420-0FC5-8B53-6DFA085E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7151A-A756-75CD-7E01-21557EF6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D12-9BB5-C155-132D-0E2E9EEC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B229-5F4F-44E0-2207-AC0E6BF6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85A73-BCD2-3FCC-BC75-F4806F789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D3616-6341-0423-966A-2A1D83DE0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BC3B83-8293-9B5F-CADC-1192BB22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48255-7596-DCB3-1B3B-1142C2B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2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F6DC-FCC6-2EBE-F207-3CF43F3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D313F-DC85-12BF-F10C-CE256137B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86CA4-68C4-6C6A-C359-4ED546DB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55699-A0C5-A90E-C2F3-18DB202AD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77532-D43E-269F-6995-CF094619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9281-3575-F2CE-1A4B-9C7BCBED1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1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063A6-5FC8-CDD0-1123-AA9C4589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40720-CF1B-1400-0D57-18CAF8081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6DDF-5284-8EC0-48BA-0458252B5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E4876A-C285-0B4B-BB1A-F3B638C082A1}" type="datetimeFigureOut">
              <a:rPr lang="en-US" smtClean="0"/>
              <a:t>2/12/25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CB453-9A39-2B15-12FF-D045D163A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F5D9-C8C1-6977-A479-D69E3ABE7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B0AB7-D01C-3E4D-994C-759C81401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14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nelsonroque.github.io/tidypollute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6D411-ED04-0CBA-89A7-563B1C9BF9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tidypollute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ECC5-218F-A205-7EEA-279E0155FB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https://nelsonroque.github.io/tidypollute/index.html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5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F7BF88-B759-061F-7397-8C3777B168D8}"/>
              </a:ext>
            </a:extLst>
          </p:cNvPr>
          <p:cNvSpPr/>
          <p:nvPr/>
        </p:nvSpPr>
        <p:spPr>
          <a:xfrm>
            <a:off x="1609219" y="4292954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get_epa_airdata()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A3268-1C1A-08F9-7C58-894AA84BA796}"/>
              </a:ext>
            </a:extLst>
          </p:cNvPr>
          <p:cNvSpPr txBox="1"/>
          <p:nvPr/>
        </p:nvSpPr>
        <p:spPr>
          <a:xfrm>
            <a:off x="1609219" y="899131"/>
            <a:ext cx="3982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8D2E7-2DF1-FAF9-673A-67941C180116}"/>
              </a:ext>
            </a:extLst>
          </p:cNvPr>
          <p:cNvSpPr txBox="1"/>
          <p:nvPr/>
        </p:nvSpPr>
        <p:spPr>
          <a:xfrm>
            <a:off x="6543825" y="882869"/>
            <a:ext cx="349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183B94-8B0D-146D-121E-BB758092DB61}"/>
              </a:ext>
            </a:extLst>
          </p:cNvPr>
          <p:cNvSpPr/>
          <p:nvPr/>
        </p:nvSpPr>
        <p:spPr>
          <a:xfrm>
            <a:off x="1609219" y="1460750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get_epa_airdata_analyte_codes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B63783-0B69-0D29-A4A7-A47678CAF37A}"/>
              </a:ext>
            </a:extLst>
          </p:cNvPr>
          <p:cNvSpPr/>
          <p:nvPr/>
        </p:nvSpPr>
        <p:spPr>
          <a:xfrm>
            <a:off x="6543825" y="1523906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us_states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672289-6C43-41E0-7D62-A6291170E49C}"/>
              </a:ext>
            </a:extLst>
          </p:cNvPr>
          <p:cNvSpPr/>
          <p:nvPr/>
        </p:nvSpPr>
        <p:spPr>
          <a:xfrm>
            <a:off x="6543825" y="2401520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epa_superfund_npl_sites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4C22F-337A-6BF7-FBE7-5F4FB2937BDC}"/>
              </a:ext>
            </a:extLst>
          </p:cNvPr>
          <p:cNvSpPr/>
          <p:nvPr/>
        </p:nvSpPr>
        <p:spPr>
          <a:xfrm>
            <a:off x="6543825" y="3279134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epa_airdata_monitoring_sites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6D6C33-949C-5BA1-075B-F7321F8D0358}"/>
              </a:ext>
            </a:extLst>
          </p:cNvPr>
          <p:cNvSpPr/>
          <p:nvPr/>
        </p:nvSpPr>
        <p:spPr>
          <a:xfrm>
            <a:off x="6543825" y="4156748"/>
            <a:ext cx="349355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epa_airdata_links</a:t>
            </a:r>
            <a:r>
              <a:rPr lang="en-US" dirty="0">
                <a:solidFill>
                  <a:schemeClr val="tx1"/>
                </a:solidFill>
              </a:rPr>
              <a:t> / </a:t>
            </a:r>
            <a:r>
              <a:rPr lang="en-US" dirty="0" err="1">
                <a:solidFill>
                  <a:schemeClr val="tx1"/>
                </a:solidFill>
              </a:rPr>
              <a:t>epa_airdata_links_archive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39D44-3BC6-D8D8-A312-9005B7830340}"/>
              </a:ext>
            </a:extLst>
          </p:cNvPr>
          <p:cNvSpPr/>
          <p:nvPr/>
        </p:nvSpPr>
        <p:spPr>
          <a:xfrm>
            <a:off x="1609219" y="2317673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download_stack_epa_airdata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9E0CBB-7278-CA69-3741-2E7728C84F80}"/>
              </a:ext>
            </a:extLst>
          </p:cNvPr>
          <p:cNvSpPr/>
          <p:nvPr/>
        </p:nvSpPr>
        <p:spPr>
          <a:xfrm>
            <a:off x="1609219" y="3174596"/>
            <a:ext cx="3982284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scrape_epa_airdata_zip_links()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6EE87-1A6A-F6D9-5ABF-E90164751948}"/>
              </a:ext>
            </a:extLst>
          </p:cNvPr>
          <p:cNvSpPr/>
          <p:nvPr/>
        </p:nvSpPr>
        <p:spPr>
          <a:xfrm>
            <a:off x="1609219" y="5170568"/>
            <a:ext cx="2594919" cy="741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get_atmotube_data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7195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EA6B5F41-A46F-1586-7BCA-0E6620AA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4" y="2573960"/>
            <a:ext cx="4930594" cy="38506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D6305FB-CF06-CA57-57E6-C554E6A56360}"/>
              </a:ext>
            </a:extLst>
          </p:cNvPr>
          <p:cNvSpPr/>
          <p:nvPr/>
        </p:nvSpPr>
        <p:spPr>
          <a:xfrm>
            <a:off x="768093" y="618751"/>
            <a:ext cx="4930595" cy="451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get_epa_airdata_zip_links()</a:t>
            </a:r>
          </a:p>
        </p:txBody>
      </p:sp>
      <p:pic>
        <p:nvPicPr>
          <p:cNvPr id="6" name="Picture 5" descr="A screen shot of a table&#10;&#10;AI-generated content may be incorrect.">
            <a:extLst>
              <a:ext uri="{FF2B5EF4-FFF2-40B4-BE49-F238E27FC236}">
                <a16:creationId xmlns:a16="http://schemas.microsoft.com/office/drawing/2014/main" id="{345E24B7-F16F-AF9E-4DBA-2F6C2A51C6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284"/>
          <a:stretch/>
        </p:blipFill>
        <p:spPr>
          <a:xfrm>
            <a:off x="6479815" y="2573960"/>
            <a:ext cx="4944091" cy="33237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DF194-04CA-B701-AC09-2404E510C36B}"/>
              </a:ext>
            </a:extLst>
          </p:cNvPr>
          <p:cNvSpPr/>
          <p:nvPr/>
        </p:nvSpPr>
        <p:spPr>
          <a:xfrm>
            <a:off x="6493311" y="618751"/>
            <a:ext cx="4930595" cy="45147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get_epa_airdata()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D1F1EC-3E3F-F77D-9675-51A084D9922E}"/>
              </a:ext>
            </a:extLst>
          </p:cNvPr>
          <p:cNvSpPr/>
          <p:nvPr/>
        </p:nvSpPr>
        <p:spPr>
          <a:xfrm>
            <a:off x="768093" y="1070223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scrapes the EPA AirData website for downloadable ZIP file links, extracts relevant metadata from filenames (such as year, unit of analysis, and analyte), and returns a tidy tibble with structured information.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E36E55-2302-F7AB-1FC7-1508CE871B71}"/>
              </a:ext>
            </a:extLst>
          </p:cNvPr>
          <p:cNvSpPr/>
          <p:nvPr/>
        </p:nvSpPr>
        <p:spPr>
          <a:xfrm>
            <a:off x="6493311" y="1070223"/>
            <a:ext cx="4930595" cy="12440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function downloads and stacks EPA AirData flat files for air quality data for specified parameters. Includes progress tracking.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0237B-140B-B31E-A087-3C322CD6F80A}"/>
              </a:ext>
            </a:extLst>
          </p:cNvPr>
          <p:cNvSpPr/>
          <p:nvPr/>
        </p:nvSpPr>
        <p:spPr>
          <a:xfrm>
            <a:off x="768093" y="100769"/>
            <a:ext cx="520633" cy="45147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D5EA78-F0EA-A699-D8B9-7E4C7A335EE4}"/>
              </a:ext>
            </a:extLst>
          </p:cNvPr>
          <p:cNvSpPr/>
          <p:nvPr/>
        </p:nvSpPr>
        <p:spPr>
          <a:xfrm>
            <a:off x="6494169" y="100769"/>
            <a:ext cx="520633" cy="45147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2270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164</Words>
  <Application>Microsoft Macintosh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tidypollute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Roque, Nelson Arley</dc:creator>
  <cp:lastModifiedBy>Roque, Nelson Arley</cp:lastModifiedBy>
  <cp:revision>8</cp:revision>
  <dcterms:created xsi:type="dcterms:W3CDTF">2025-02-12T18:08:39Z</dcterms:created>
  <dcterms:modified xsi:type="dcterms:W3CDTF">2025-02-12T19:50:54Z</dcterms:modified>
</cp:coreProperties>
</file>