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56" r:id="rId2"/>
    <p:sldId id="259" r:id="rId3"/>
    <p:sldId id="265" r:id="rId4"/>
    <p:sldId id="260" r:id="rId5"/>
    <p:sldId id="262" r:id="rId6"/>
    <p:sldId id="266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91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B2465-84BA-4C6A-8237-6D0B0C488BC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BA067-EDC4-4C20-8795-862B445CA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1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A067-EDC4-4C20-8795-862B445CA4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9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A067-EDC4-4C20-8795-862B445CA4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A067-EDC4-4C20-8795-862B445CA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7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video to demonstrate the different approach of writing qt connect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A067-EDC4-4C20-8795-862B445CA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monofur" panose="020F040902020302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  <a:latin typeface="monofur" panose="020F0409020203020204" pitchFamily="49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2BCE-3750-4826-9D34-7C6674D0881E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9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A747-2609-4378-AA14-138AE495E4A5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0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C387-80A0-45B6-84D4-D2F34A531B0E}" type="datetime1">
              <a:rPr lang="en-US" smtClean="0"/>
              <a:t>1/18/2021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1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ABA8-133E-4A8A-B3E7-3B158EF431B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45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93B-585C-4724-A52C-CBB14697031D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5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ofur" panose="020F040902020302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monofur" panose="020F0409020203020204" pitchFamily="49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monofur" panose="020F0409020203020204" pitchFamily="49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monofur" panose="020F0409020203020204" pitchFamily="49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monofur" panose="020F0409020203020204" pitchFamily="49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monofur" panose="020F04090202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5926-2055-4F33-BD39-BA3C77A91CC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2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ofur" panose="020F040902020302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Pompiere " panose="02000000000000000000" pitchFamily="2" charset="0"/>
              </a:defRPr>
            </a:lvl1pPr>
            <a:lvl2pPr>
              <a:defRPr sz="2400">
                <a:solidFill>
                  <a:schemeClr val="bg1"/>
                </a:solidFill>
                <a:latin typeface="Pompiere " panose="02000000000000000000" pitchFamily="2" charset="0"/>
              </a:defRPr>
            </a:lvl2pPr>
            <a:lvl3pPr>
              <a:defRPr sz="2000">
                <a:solidFill>
                  <a:schemeClr val="bg1"/>
                </a:solidFill>
                <a:latin typeface="Pompiere " panose="02000000000000000000" pitchFamily="2" charset="0"/>
              </a:defRPr>
            </a:lvl3pPr>
            <a:lvl4pPr>
              <a:defRPr sz="2000">
                <a:solidFill>
                  <a:schemeClr val="bg1"/>
                </a:solidFill>
                <a:latin typeface="Pompiere " panose="02000000000000000000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Pompiere 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5926-2055-4F33-BD39-BA3C77A91CC9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65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>
                <a:latin typeface="monofur" panose="020F040902020302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onofur" panose="020F0409020203020204" pitchFamily="49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CC73B0F-FFA2-4B8D-92D3-028BEEDC9DFE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91F-0417-4539-8D46-53ADA6865813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751-A335-4DDA-9CC2-08B9210C2D67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B7FE-3A26-425A-98AE-6878862CB405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E032-4506-4A54-9630-954362F38359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alphaModFix amt="65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E032-4506-4A54-9630-954362F38359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76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3700" y="484632"/>
            <a:ext cx="10734548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900" y="2336800"/>
            <a:ext cx="9702800" cy="383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2756F8-8A05-4A63-A6A5-8FA410BC2097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01" y="6272784"/>
            <a:ext cx="7022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7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6" r:id="rId9"/>
    <p:sldLayoutId id="2147483692" r:id="rId10"/>
    <p:sldLayoutId id="2147483693" r:id="rId11"/>
    <p:sldLayoutId id="2147483694" r:id="rId12"/>
    <p:sldLayoutId id="214748369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monofur" panose="020F0409020203020204" pitchFamily="49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nelsonsaakekofi@gmail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8B3D-A566-423F-B28E-BB7D4D140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Qt SIGNALS AND SLOTS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CCB6F-4DD7-4557-94B1-EEA367629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Nelson Kofi Saake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44CC-3CA2-4D86-A336-B7F07B17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73C64-A5A2-43C0-B464-5FFC29A7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640" y="5425777"/>
            <a:ext cx="714777" cy="7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5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6541-407B-4DAB-B1E6-20A3CE56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SIGNALS AND SLOTS, 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9B52-DA9C-4C4B-A187-E5599D0D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https://doc.qt.io/qt-5/signalsandslots.html</a:t>
            </a:r>
          </a:p>
          <a:p>
            <a:endParaRPr lang="en-US" dirty="0"/>
          </a:p>
          <a:p>
            <a:r>
              <a:rPr lang="en-US" dirty="0"/>
              <a:t>Allows event driven development.</a:t>
            </a:r>
          </a:p>
          <a:p>
            <a:r>
              <a:rPr lang="en-US" dirty="0"/>
              <a:t>Functions will be called when signals are emitted.</a:t>
            </a:r>
          </a:p>
          <a:p>
            <a:r>
              <a:rPr lang="en-US" dirty="0"/>
              <a:t>Similar to listeners and observers in other language.</a:t>
            </a:r>
          </a:p>
          <a:p>
            <a:endParaRPr lang="en-US" dirty="0"/>
          </a:p>
          <a:p>
            <a:r>
              <a:rPr lang="en-US" dirty="0"/>
              <a:t>Communication between objects.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E853D-EE44-4FA1-9840-364DE3D1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4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F73E0-F0F7-4AA6-B2C1-78B2E000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09488-4408-41AC-9823-0CD48AF1BD04}"/>
              </a:ext>
            </a:extLst>
          </p:cNvPr>
          <p:cNvSpPr txBox="1"/>
          <p:nvPr/>
        </p:nvSpPr>
        <p:spPr>
          <a:xfrm>
            <a:off x="218413" y="848156"/>
            <a:ext cx="3700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class Ticker: public QObject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    Q_OBJECT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onofur" panose="020F0409020203020204" pitchFamily="49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signals: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    void ticked(int);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CE00E-D34E-4930-B151-1CAFA6D8FF88}"/>
              </a:ext>
            </a:extLst>
          </p:cNvPr>
          <p:cNvSpPr txBox="1"/>
          <p:nvPr/>
        </p:nvSpPr>
        <p:spPr>
          <a:xfrm>
            <a:off x="5632487" y="846169"/>
            <a:ext cx="5557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QObject::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ofur" panose="020F0409020203020204" pitchFamily="49" charset="0"/>
              </a:rPr>
              <a:t>connect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(&amp;ticker,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                 &amp;Ticker::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ofur" panose="020F0409020203020204" pitchFamily="49" charset="0"/>
              </a:rPr>
              <a:t>tick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,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				 &amp;writingAnimation,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                 &amp;WritingAnimation::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ofur" panose="020F0409020203020204" pitchFamily="49" charset="0"/>
              </a:rPr>
              <a:t>write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22E1B-F56B-45DA-A14C-494EDA0B4E77}"/>
              </a:ext>
            </a:extLst>
          </p:cNvPr>
          <p:cNvSpPr txBox="1"/>
          <p:nvPr/>
        </p:nvSpPr>
        <p:spPr>
          <a:xfrm>
            <a:off x="218413" y="4241459"/>
            <a:ext cx="4550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class WritingAnimation: public QObject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    Q_OBJECT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onofur" panose="020F0409020203020204" pitchFamily="49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public slots: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    void write(int);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DE9FF6-BFA6-45B4-BCA3-DE0EA2D801B6}"/>
              </a:ext>
            </a:extLst>
          </p:cNvPr>
          <p:cNvSpPr/>
          <p:nvPr/>
        </p:nvSpPr>
        <p:spPr>
          <a:xfrm>
            <a:off x="218413" y="341720"/>
            <a:ext cx="562708" cy="506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8269A4-B0EB-40E1-9F83-ACBE48774966}"/>
              </a:ext>
            </a:extLst>
          </p:cNvPr>
          <p:cNvSpPr/>
          <p:nvPr/>
        </p:nvSpPr>
        <p:spPr>
          <a:xfrm>
            <a:off x="218413" y="3735023"/>
            <a:ext cx="562708" cy="506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E45250-8127-4566-BCBC-9DC18236C990}"/>
              </a:ext>
            </a:extLst>
          </p:cNvPr>
          <p:cNvSpPr/>
          <p:nvPr/>
        </p:nvSpPr>
        <p:spPr>
          <a:xfrm>
            <a:off x="5799406" y="341720"/>
            <a:ext cx="593187" cy="506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33E271-9E4B-4204-9433-0962E94604C2}"/>
              </a:ext>
            </a:extLst>
          </p:cNvPr>
          <p:cNvSpPr/>
          <p:nvPr/>
        </p:nvSpPr>
        <p:spPr>
          <a:xfrm>
            <a:off x="6169674" y="3735023"/>
            <a:ext cx="593187" cy="506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E8AFB2-FFED-406E-AA74-DF6390221CE9}"/>
              </a:ext>
            </a:extLst>
          </p:cNvPr>
          <p:cNvSpPr txBox="1"/>
          <p:nvPr/>
        </p:nvSpPr>
        <p:spPr>
          <a:xfrm>
            <a:off x="6169673" y="4447499"/>
            <a:ext cx="4550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// any time this code is executed,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// on write(n) will be called, n = 1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emit ticked(1);</a:t>
            </a:r>
          </a:p>
        </p:txBody>
      </p:sp>
    </p:spTree>
    <p:extLst>
      <p:ext uri="{BB962C8B-B14F-4D97-AF65-F5344CB8AC3E}">
        <p14:creationId xmlns:p14="http://schemas.microsoft.com/office/powerpoint/2010/main" val="201465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4A0B-CD65-418F-83F3-3921951A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some issues I had using signals and slots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F2D1-1DF2-4E71-AAB9-1F66B35F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Typos</a:t>
            </a:r>
          </a:p>
          <a:p>
            <a:r>
              <a:rPr lang="en-US" dirty="0"/>
              <a:t>Signals don’t fire or slots don’t get called</a:t>
            </a:r>
          </a:p>
          <a:p>
            <a:r>
              <a:rPr lang="en-US" dirty="0"/>
              <a:t>They start working when you run the application but stop</a:t>
            </a:r>
          </a:p>
          <a:p>
            <a:r>
              <a:rPr lang="en-US" dirty="0"/>
              <a:t>They usually work and then they stop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9DB32-8C27-4895-A316-0E823C64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9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4A0B-CD65-418F-83F3-3921951A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F2D1-1DF2-4E71-AAB9-1F66B35F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compatibility</a:t>
            </a:r>
          </a:p>
          <a:p>
            <a:r>
              <a:rPr lang="en-US" dirty="0"/>
              <a:t>Breaking changes</a:t>
            </a:r>
          </a:p>
          <a:p>
            <a:r>
              <a:rPr lang="en-US" dirty="0"/>
              <a:t>Use qRegisterMetaType for Queuing and allocations</a:t>
            </a:r>
          </a:p>
          <a:p>
            <a:pPr lvl="1"/>
            <a:r>
              <a:rPr lang="en-US" sz="2000" u="sng" dirty="0">
                <a:solidFill>
                  <a:srgbClr val="0070C0"/>
                </a:solidFill>
              </a:rPr>
              <a:t>https://doc.qt.io/qt-5/qmetatype.html#qRegisterMetaType</a:t>
            </a:r>
          </a:p>
          <a:p>
            <a:r>
              <a:rPr lang="en-US" dirty="0"/>
              <a:t>The version of Qt counts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9DB32-8C27-4895-A316-0E823C64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9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F73E0-F0F7-4AA6-B2C1-78B2E000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CE00E-D34E-4930-B151-1CAFA6D8FF88}"/>
              </a:ext>
            </a:extLst>
          </p:cNvPr>
          <p:cNvSpPr txBox="1"/>
          <p:nvPr/>
        </p:nvSpPr>
        <p:spPr>
          <a:xfrm>
            <a:off x="5835683" y="1373757"/>
            <a:ext cx="57954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// preferred </a:t>
            </a:r>
          </a:p>
          <a:p>
            <a:r>
              <a:rPr 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QObject</a:t>
            </a:r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::</a:t>
            </a:r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ofur" panose="020F0409020203020204" pitchFamily="49" charset="0"/>
              </a:rPr>
              <a:t>connect</a:t>
            </a:r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(</a:t>
            </a:r>
          </a:p>
          <a:p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	&amp;w,</a:t>
            </a:r>
          </a:p>
          <a:p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   &amp;MainWindow::</a:t>
            </a:r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ofur" panose="020F0409020203020204" pitchFamily="49" charset="0"/>
              </a:rPr>
              <a:t>cancelled</a:t>
            </a:r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,</a:t>
            </a:r>
          </a:p>
          <a:p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	&amp;folderScanner,</a:t>
            </a:r>
          </a:p>
          <a:p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ofur" panose="020F0409020203020204" pitchFamily="49" charset="0"/>
              </a:rPr>
              <a:t>   &amp;FolderScanner::onCancelled);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185A7-088F-47BD-96A1-64F0378E6114}"/>
              </a:ext>
            </a:extLst>
          </p:cNvPr>
          <p:cNvSpPr txBox="1"/>
          <p:nvPr/>
        </p:nvSpPr>
        <p:spPr>
          <a:xfrm>
            <a:off x="240793" y="1379268"/>
            <a:ext cx="4601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" panose="020F0409020203020204" pitchFamily="49" charset="0"/>
              </a:rPr>
              <a:t>QObject::connect(&amp;w,</a:t>
            </a:r>
          </a:p>
          <a:p>
            <a:r>
              <a:rPr lang="en-US" dirty="0">
                <a:latin typeface="monofur" panose="020F0409020203020204" pitchFamily="49" charset="0"/>
              </a:rPr>
              <a:t>				 SIGNAL(cancelled()),</a:t>
            </a:r>
          </a:p>
          <a:p>
            <a:r>
              <a:rPr lang="en-US" dirty="0">
                <a:latin typeface="monofur" panose="020F0409020203020204" pitchFamily="49" charset="0"/>
              </a:rPr>
              <a:t>				 &amp;folderScanner,</a:t>
            </a:r>
          </a:p>
          <a:p>
            <a:r>
              <a:rPr lang="en-US" dirty="0">
                <a:latin typeface="monofur" panose="020F0409020203020204" pitchFamily="49" charset="0"/>
              </a:rPr>
              <a:t>				 SLOT(onCancelled()));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0FF02A-9584-40CC-BFFC-99CD3E84C872}"/>
              </a:ext>
            </a:extLst>
          </p:cNvPr>
          <p:cNvCxnSpPr>
            <a:cxnSpLocks/>
          </p:cNvCxnSpPr>
          <p:nvPr/>
        </p:nvCxnSpPr>
        <p:spPr>
          <a:xfrm>
            <a:off x="5189327" y="658489"/>
            <a:ext cx="0" cy="3215640"/>
          </a:xfrm>
          <a:prstGeom prst="line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EDE77B-72B9-4121-9400-2514FBCAA547}"/>
              </a:ext>
            </a:extLst>
          </p:cNvPr>
          <p:cNvSpPr txBox="1"/>
          <p:nvPr/>
        </p:nvSpPr>
        <p:spPr>
          <a:xfrm>
            <a:off x="240792" y="5674913"/>
            <a:ext cx="727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monofur" panose="020F0409020203020204" pitchFamily="49" charset="0"/>
              </a:rPr>
              <a:t>qRegisterMetaType&lt;QVector&lt;FolderInfo&gt;&gt;("QVector&lt;FolderInfo&gt;");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9A298C-503A-4619-A8BB-5F0B11DD168F}"/>
              </a:ext>
            </a:extLst>
          </p:cNvPr>
          <p:cNvSpPr/>
          <p:nvPr/>
        </p:nvSpPr>
        <p:spPr>
          <a:xfrm>
            <a:off x="213361" y="259080"/>
            <a:ext cx="731503" cy="534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29AFD5-A3FE-4EA1-A1EB-F42AF6FA0092}"/>
              </a:ext>
            </a:extLst>
          </p:cNvPr>
          <p:cNvSpPr/>
          <p:nvPr/>
        </p:nvSpPr>
        <p:spPr>
          <a:xfrm>
            <a:off x="240792" y="4944634"/>
            <a:ext cx="731503" cy="534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799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4A0B-CD65-418F-83F3-3921951A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General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F2D1-1DF2-4E71-AAB9-1F66B35F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Qt is great, </a:t>
            </a:r>
          </a:p>
          <a:p>
            <a:r>
              <a:rPr lang="en-US" dirty="0"/>
              <a:t>The documentation is exceptional!</a:t>
            </a:r>
          </a:p>
          <a:p>
            <a:r>
              <a:rPr lang="en-US" dirty="0"/>
              <a:t>But sometimes you just want to watch something.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9DB32-8C27-4895-A316-0E823C64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2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F787-6C41-4AD5-A631-475D5C6C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7EE00-A03B-448F-AEE1-1A8FF0A4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72332"/>
            <a:ext cx="9052560" cy="1014524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0070C0"/>
                </a:solidFill>
                <a:effectLst/>
                <a:latin typeface="Bahnschrift 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nelsonsaakekofi@gmail.com</a:t>
            </a:r>
            <a:endParaRPr lang="en-US" sz="2800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AA752-5614-49B9-B65B-D3D8CE7C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15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2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2867</TotalTime>
  <Words>336</Words>
  <Application>Microsoft Office PowerPoint</Application>
  <PresentationFormat>Widescreen</PresentationFormat>
  <Paragraphs>78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Agency FB</vt:lpstr>
      <vt:lpstr>Arial</vt:lpstr>
      <vt:lpstr>Bahnschrift Condensed</vt:lpstr>
      <vt:lpstr>Calibri</vt:lpstr>
      <vt:lpstr>monofur</vt:lpstr>
      <vt:lpstr>Montserrat</vt:lpstr>
      <vt:lpstr>Pompiere </vt:lpstr>
      <vt:lpstr>Rockwell</vt:lpstr>
      <vt:lpstr>Rockwell Condensed</vt:lpstr>
      <vt:lpstr>Wingdings</vt:lpstr>
      <vt:lpstr>Wood Type</vt:lpstr>
      <vt:lpstr>Qt SIGNALS AND SLOTS</vt:lpstr>
      <vt:lpstr>SIGNALS AND SLOTS, What are they?</vt:lpstr>
      <vt:lpstr>PowerPoint Presentation</vt:lpstr>
      <vt:lpstr>some issues I had using signals and slots </vt:lpstr>
      <vt:lpstr>Solutions</vt:lpstr>
      <vt:lpstr>PowerPoint Presentation</vt:lpstr>
      <vt:lpstr>General Comments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SLOTS</dc:title>
  <dc:creator>nelson</dc:creator>
  <cp:lastModifiedBy>nelson saake</cp:lastModifiedBy>
  <cp:revision>36</cp:revision>
  <dcterms:created xsi:type="dcterms:W3CDTF">2021-01-17T19:22:41Z</dcterms:created>
  <dcterms:modified xsi:type="dcterms:W3CDTF">2021-01-19T19:25:49Z</dcterms:modified>
</cp:coreProperties>
</file>