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E9E511-9C5E-4FB1-A105-14E5965F62C3}">
  <a:tblStyle styleId="{9FE9E511-9C5E-4FB1-A105-14E5965F62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67e1c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67e1c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0a2a69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0a2a69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0a2a69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0a2a69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0a2a692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0a2a69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07fcc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07fcc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e073d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e073d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66547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66547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607fcc4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607fcc4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665470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665470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eae26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eae26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pWgyy_rlmag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rgXESVtWX3U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61908" y="9415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All Stars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308650" y="2940949"/>
            <a:ext cx="45267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 Nelson, Joshua Higgins, Cameron Greenwalt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25" y="1338950"/>
            <a:ext cx="1520400" cy="1511100"/>
          </a:xfrm>
          <a:prstGeom prst="flowChartAlternateProcess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682350"/>
            <a:ext cx="8520600" cy="3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Recall &amp; Precision &amp; F1 Score</a:t>
            </a:r>
            <a:endParaRPr sz="4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enough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Human performance can never be predicted exactly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2002 Season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Oakland A’s had $42 million to spend on players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 York Yankees had $125 million to spend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A’s lost their best </a:t>
            </a:r>
            <a:r>
              <a:rPr lang="en"/>
              <a:t>players</a:t>
            </a:r>
            <a:r>
              <a:rPr lang="en"/>
              <a:t> to teams who could afford to pay them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Selection</a:t>
            </a:r>
            <a:endParaRPr/>
          </a:p>
        </p:txBody>
      </p:sp>
      <p:pic>
        <p:nvPicPr>
          <p:cNvPr descr="My favorite scene from Moneyball.  Starring Brad Pitt." id="80" name="Google Shape;80;p15" title="Scene from Moneyball - What is the problem?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700" y="1265050"/>
            <a:ext cx="4498576" cy="33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Moneyball</a:t>
            </a:r>
            <a:endParaRPr/>
          </a:p>
        </p:txBody>
      </p:sp>
      <p:pic>
        <p:nvPicPr>
          <p:cNvPr descr="We started getting visitors… from every universe. Watch the official trailer for #SpiderManNoWayHome, exclusively in movie theaters December 17: https://www.youtube.com/watch?v=m0WaVgx6T7Q&#10;Beane and Brand look to win over the Oakland A's scouting team with their radical approach to player recruitment.&#10;&#10;Watch now on Google Play! - https://play.google.com/store/movies/details/Moneyball?id=kR7b3dk0toY&amp;hl=en&#10;&#10;#Moneyball #BradPitt #JonahHill&#10;&#10;Moneyball (Bennett Miller/2011) SYNOPSIS: Oakland A's general manager Billy Beane's successful attempt to assemble a baseball team on a lean budget by employing computer-generated analysis to acquire new players.&#10;&#10;Be sure to like and subscribe to discover more of your favourite movie clips and compilations!" id="86" name="Google Shape;86;p16" title="&quot;When I Point At You, You Speak&quot; | Moneyball | CineClip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155" y="1081975"/>
            <a:ext cx="4417271" cy="328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Stars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list of all players who at any time in their career made the All-Star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Batting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Batting stats for all seasons for all players in MLB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Information about the player such as height, weight, hometown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Dataset consisted of 15,328 players’ rookie season statistics.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Test Set - 3,066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Baseline Accuracy (Predicting all players as NOT all-stars): 89.11%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Enough Data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/>
              <a:t>We decided to add some fake players by adding a little random noise to current all star player data to allow the model to learn more “all-stars”.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Players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/>
              <a:t>We also noticed many players in their rookie year did not have significant statistics if they had played in fewer than 30 at-bats.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1"/>
          <p:cNvGraphicFramePr/>
          <p:nvPr/>
        </p:nvGraphicFramePr>
        <p:xfrm>
          <a:off x="245375" y="12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{9FE9E511-9C5E-4FB1-A105-14E5965F62C3}</a:tableStyleId>
              </a:tblPr>
              <a:tblGrid>
                <a:gridCol w="891050"/>
                <a:gridCol w="589025"/>
                <a:gridCol w="589025"/>
                <a:gridCol w="589025"/>
                <a:gridCol w="589025"/>
                <a:gridCol w="589025"/>
                <a:gridCol w="589025"/>
              </a:tblGrid>
              <a:tr h="34360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Max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Remove &lt;30 at-bat players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43600">
                <a:tc v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 upsample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Yes upsample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3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RF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XG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MLP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RF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XG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MLP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Precision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0.43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0.48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0.56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0.50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0.55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0.42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Recall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0.07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0.06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0.02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0.09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0.09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0.24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6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Accuracy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0.89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0.89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0.89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0.85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0.85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0.84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F1 Score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0.11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0.11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0.03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0.16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0.16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0.30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21"/>
          <p:cNvGraphicFramePr/>
          <p:nvPr/>
        </p:nvGraphicFramePr>
        <p:xfrm>
          <a:off x="4813650" y="124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{9FE9E511-9C5E-4FB1-A105-14E5965F62C3}</a:tableStyleId>
              </a:tblPr>
              <a:tblGrid>
                <a:gridCol w="824325"/>
                <a:gridCol w="544900"/>
                <a:gridCol w="544900"/>
                <a:gridCol w="544900"/>
                <a:gridCol w="544900"/>
                <a:gridCol w="544900"/>
                <a:gridCol w="544900"/>
              </a:tblGrid>
              <a:tr h="5738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Max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Not remove &lt;30 at-bat players</a:t>
                      </a:r>
                      <a:endParaRPr sz="15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15600">
                <a:tc v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No upsample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Yes upsample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15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RF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XG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MLP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RF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XG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MLP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Precision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0.40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0.32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0.35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0.36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Recall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0.06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0.06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Accuracy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0.87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F1 Score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0.10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0.13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0.12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0.18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21"/>
          <p:cNvSpPr txBox="1"/>
          <p:nvPr/>
        </p:nvSpPr>
        <p:spPr>
          <a:xfrm>
            <a:off x="660800" y="151800"/>
            <a:ext cx="360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